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8229600" cx="14630400"/>
  <p:notesSz cx="8229600" cy="14630400"/>
  <p:embeddedFontLst>
    <p:embeddedFont>
      <p:font typeface="Nunito"/>
      <p:regular r:id="rId16"/>
      <p:bold r:id="rId17"/>
      <p:italic r:id="rId18"/>
      <p:boldItalic r:id="rId19"/>
    </p:embeddedFont>
    <p:embeddedFont>
      <p:font typeface="Geist"/>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81E649A-51F3-4365-9AAC-4B6A3F992D62}">
  <a:tblStyle styleId="{481E649A-51F3-4365-9AAC-4B6A3F992D62}"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Geist-regular.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Geist-bold.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notesMaster" Target="notesMasters/notesMaster1.xml"/><Relationship Id="rId19" Type="http://schemas.openxmlformats.org/officeDocument/2006/relationships/font" Target="fonts/Nunito-boldItalic.fntdata"/><Relationship Id="rId6" Type="http://schemas.openxmlformats.org/officeDocument/2006/relationships/slide" Target="slides/slide1.xml"/><Relationship Id="rId18" Type="http://schemas.openxmlformats.org/officeDocument/2006/relationships/font" Target="fonts/Nunito-italic.fntdata"/><Relationship Id="rId7" Type="http://schemas.openxmlformats.org/officeDocument/2006/relationships/slide" Target="slides/slide2.xml"/><Relationship Id="rId8" Type="http://schemas.openxmlformats.org/officeDocument/2006/relationships/slide" Target="slides/slide3.xml"/></Relationships>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6" name="Google Shape;16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4" name="Google Shape;31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5" name="Google Shape;31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6" name="Google Shape;19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9" name="Google Shape;219;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0" name="Google Shape;220;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1" name="Google Shape;241;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2" name="Google Shape;26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3" name="Google Shape;263;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35b6a19f6ae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35b6a19f6ae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 name="Google Shape;277;g35b6a19f6ae_0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5" name="Google Shape;285;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8" name="Google Shape;298;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9" name="Google Shape;299;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hyperlink" Target="https://gamma.app/?utm_source=made-with-gamma" TargetMode="External"/><Relationship Id="rId4"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hyperlink" Target="https://gamma.app/?utm_source=made-with-gamma" TargetMode="External"/><Relationship Id="rId4"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hyperlink" Target="https://gamma.app/?utm_source=made-with-gamma" TargetMode="External"/><Relationship Id="rId4"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hyperlink" Target="https://gamma.app/?utm_source=made-with-gamma" TargetMode="External"/><Relationship Id="rId4"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hyperlink" Target="https://gamma.app/?utm_source=made-with-gamma" TargetMode="External"/><Relationship Id="rId4" Type="http://schemas.openxmlformats.org/officeDocument/2006/relationships/image" Target="../media/image9.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hyperlink" Target="https://gamma.app/?utm_source=made-with-gamma" TargetMode="External"/><Relationship Id="rId4"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hyperlink" Target="https://gamma.app/?utm_source=made-with-gamma" TargetMode="External"/><Relationship Id="rId4"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hyperlink" Target="https://gamma.app/?utm_source=made-with-gamma" TargetMode="Externa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hyperlink" Target="https://gamma.app/?utm_source=made-with-gamma" TargetMode="External"/><Relationship Id="rId4"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2"/>
          <p:cNvSpPr/>
          <p:nvPr/>
        </p:nvSpPr>
        <p:spPr>
          <a:xfrm>
            <a:off x="49" y="4519200"/>
            <a:ext cx="11792700" cy="3710400"/>
          </a:xfrm>
          <a:prstGeom prst="rtTriangle">
            <a:avLst/>
          </a:prstGeom>
          <a:solidFill>
            <a:schemeClr val="accent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5" name="Google Shape;15;p2"/>
          <p:cNvSpPr/>
          <p:nvPr/>
        </p:nvSpPr>
        <p:spPr>
          <a:xfrm flipH="1">
            <a:off x="5732100" y="2481120"/>
            <a:ext cx="8898300" cy="5748600"/>
          </a:xfrm>
          <a:prstGeom prst="rtTriangle">
            <a:avLst/>
          </a:prstGeom>
          <a:solidFill>
            <a:schemeClr val="accent3"/>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6" name="Google Shape;16;p2"/>
          <p:cNvSpPr/>
          <p:nvPr/>
        </p:nvSpPr>
        <p:spPr>
          <a:xfrm rot="10800000">
            <a:off x="8094308" y="60"/>
            <a:ext cx="6536100" cy="3284100"/>
          </a:xfrm>
          <a:prstGeom prst="rtTriangle">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7" name="Google Shape;17;p2"/>
          <p:cNvSpPr/>
          <p:nvPr/>
        </p:nvSpPr>
        <p:spPr>
          <a:xfrm>
            <a:off x="325240" y="330000"/>
            <a:ext cx="13980000" cy="75696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nvGrpSpPr>
          <p:cNvPr id="18" name="Google Shape;18;p2"/>
          <p:cNvGrpSpPr/>
          <p:nvPr/>
        </p:nvGrpSpPr>
        <p:grpSpPr>
          <a:xfrm>
            <a:off x="408321" y="948"/>
            <a:ext cx="3600581" cy="1670880"/>
            <a:chOff x="255200" y="592"/>
            <a:chExt cx="2250363" cy="1044300"/>
          </a:xfrm>
        </p:grpSpPr>
        <p:sp>
          <p:nvSpPr>
            <p:cNvPr id="19" name="Google Shape;19;p2"/>
            <p:cNvSpPr/>
            <p:nvPr/>
          </p:nvSpPr>
          <p:spPr>
            <a:xfrm>
              <a:off x="764063" y="592"/>
              <a:ext cx="1741500" cy="1044300"/>
            </a:xfrm>
            <a:prstGeom prst="parallelogram">
              <a:avLst>
                <a:gd fmla="val 153193" name="adj"/>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20" name="Google Shape;20;p2"/>
            <p:cNvSpPr/>
            <p:nvPr/>
          </p:nvSpPr>
          <p:spPr>
            <a:xfrm>
              <a:off x="509632" y="592"/>
              <a:ext cx="1741500" cy="1044300"/>
            </a:xfrm>
            <a:prstGeom prst="parallelogram">
              <a:avLst>
                <a:gd fmla="val 153193" name="adj"/>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21" name="Google Shape;21;p2"/>
            <p:cNvSpPr/>
            <p:nvPr/>
          </p:nvSpPr>
          <p:spPr>
            <a:xfrm>
              <a:off x="255200" y="592"/>
              <a:ext cx="1741500" cy="1044300"/>
            </a:xfrm>
            <a:prstGeom prst="parallelogram">
              <a:avLst>
                <a:gd fmla="val 153193" name="adj"/>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1448632" y="948"/>
            <a:ext cx="3600581" cy="1670880"/>
            <a:chOff x="905395" y="592"/>
            <a:chExt cx="2250363" cy="1044300"/>
          </a:xfrm>
        </p:grpSpPr>
        <p:sp>
          <p:nvSpPr>
            <p:cNvPr id="23" name="Google Shape;23;p2"/>
            <p:cNvSpPr/>
            <p:nvPr/>
          </p:nvSpPr>
          <p:spPr>
            <a:xfrm>
              <a:off x="1414258" y="592"/>
              <a:ext cx="1741500" cy="1044300"/>
            </a:xfrm>
            <a:prstGeom prst="parallelogram">
              <a:avLst>
                <a:gd fmla="val 153193" name="adj"/>
              </a:avLst>
            </a:prstGeom>
            <a:solidFill>
              <a:schemeClr val="accent6"/>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24" name="Google Shape;24;p2"/>
            <p:cNvSpPr/>
            <p:nvPr/>
          </p:nvSpPr>
          <p:spPr>
            <a:xfrm>
              <a:off x="1159826" y="592"/>
              <a:ext cx="1741500" cy="1044300"/>
            </a:xfrm>
            <a:prstGeom prst="parallelogram">
              <a:avLst>
                <a:gd fmla="val 153193" name="adj"/>
              </a:avLst>
            </a:prstGeom>
            <a:solidFill>
              <a:schemeClr val="accent6"/>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25" name="Google Shape;25;p2"/>
            <p:cNvSpPr/>
            <p:nvPr/>
          </p:nvSpPr>
          <p:spPr>
            <a:xfrm>
              <a:off x="905395" y="592"/>
              <a:ext cx="1741500" cy="1044300"/>
            </a:xfrm>
            <a:prstGeom prst="parallelogram">
              <a:avLst>
                <a:gd fmla="val 153193" name="adj"/>
              </a:avLst>
            </a:prstGeom>
            <a:solidFill>
              <a:schemeClr val="accent6"/>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11291948" y="8141"/>
            <a:ext cx="2962052" cy="120340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0484574" y="6748563"/>
            <a:ext cx="3822419" cy="1481163"/>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grpSp>
        <p:nvGrpSpPr>
          <p:cNvPr id="34" name="Google Shape;34;p2"/>
          <p:cNvGrpSpPr/>
          <p:nvPr/>
        </p:nvGrpSpPr>
        <p:grpSpPr>
          <a:xfrm>
            <a:off x="318777" y="6489043"/>
            <a:ext cx="4472707" cy="1733275"/>
            <a:chOff x="6917201" y="0"/>
            <a:chExt cx="2227777" cy="863400"/>
          </a:xfrm>
        </p:grpSpPr>
        <p:sp>
          <p:nvSpPr>
            <p:cNvPr id="35" name="Google Shape;35;p2"/>
            <p:cNvSpPr/>
            <p:nvPr/>
          </p:nvSpPr>
          <p:spPr>
            <a:xfrm>
              <a:off x="7641677" y="0"/>
              <a:ext cx="1503300" cy="863400"/>
            </a:xfrm>
            <a:prstGeom prst="parallelogram">
              <a:avLst>
                <a:gd fmla="val 158024" name="adj"/>
              </a:avLst>
            </a:prstGeom>
            <a:solidFill>
              <a:schemeClr val="accent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36" name="Google Shape;36;p2"/>
            <p:cNvSpPr/>
            <p:nvPr/>
          </p:nvSpPr>
          <p:spPr>
            <a:xfrm>
              <a:off x="7279439" y="0"/>
              <a:ext cx="1503300" cy="863400"/>
            </a:xfrm>
            <a:prstGeom prst="parallelogram">
              <a:avLst>
                <a:gd fmla="val 158024" name="adj"/>
              </a:avLst>
            </a:prstGeom>
            <a:solidFill>
              <a:schemeClr val="accent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37" name="Google Shape;37;p2"/>
            <p:cNvSpPr/>
            <p:nvPr/>
          </p:nvSpPr>
          <p:spPr>
            <a:xfrm>
              <a:off x="6917201" y="0"/>
              <a:ext cx="1503300" cy="863400"/>
            </a:xfrm>
            <a:prstGeom prst="parallelogram">
              <a:avLst>
                <a:gd fmla="val 158024" name="adj"/>
              </a:avLst>
            </a:prstGeom>
            <a:solidFill>
              <a:schemeClr val="accent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sp>
        <p:nvSpPr>
          <p:cNvPr id="38" name="Google Shape;38;p2"/>
          <p:cNvSpPr txBox="1"/>
          <p:nvPr>
            <p:ph type="ctrTitle"/>
          </p:nvPr>
        </p:nvSpPr>
        <p:spPr>
          <a:xfrm>
            <a:off x="2973925" y="2916533"/>
            <a:ext cx="8578200" cy="2316900"/>
          </a:xfrm>
          <a:prstGeom prst="rect">
            <a:avLst/>
          </a:prstGeom>
        </p:spPr>
        <p:txBody>
          <a:bodyPr anchorCtr="0" anchor="ctr" bIns="146275" lIns="146275" spcFirstLastPara="1" rIns="146275" wrap="square" tIns="146275">
            <a:normAutofit/>
          </a:bodyPr>
          <a:lstStyle>
            <a:lvl1pPr lvl="0" algn="ctr">
              <a:spcBef>
                <a:spcPts val="0"/>
              </a:spcBef>
              <a:spcAft>
                <a:spcPts val="0"/>
              </a:spcAft>
              <a:buSzPts val="6100"/>
              <a:buNone/>
              <a:defRPr sz="6100"/>
            </a:lvl1pPr>
            <a:lvl2pPr lvl="1" algn="ctr">
              <a:spcBef>
                <a:spcPts val="0"/>
              </a:spcBef>
              <a:spcAft>
                <a:spcPts val="0"/>
              </a:spcAft>
              <a:buSzPts val="6100"/>
              <a:buNone/>
              <a:defRPr sz="6100"/>
            </a:lvl2pPr>
            <a:lvl3pPr lvl="2" algn="ctr">
              <a:spcBef>
                <a:spcPts val="0"/>
              </a:spcBef>
              <a:spcAft>
                <a:spcPts val="0"/>
              </a:spcAft>
              <a:buSzPts val="6100"/>
              <a:buNone/>
              <a:defRPr sz="6100"/>
            </a:lvl3pPr>
            <a:lvl4pPr lvl="3" algn="ctr">
              <a:spcBef>
                <a:spcPts val="0"/>
              </a:spcBef>
              <a:spcAft>
                <a:spcPts val="0"/>
              </a:spcAft>
              <a:buSzPts val="6100"/>
              <a:buNone/>
              <a:defRPr sz="6100"/>
            </a:lvl4pPr>
            <a:lvl5pPr lvl="4" algn="ctr">
              <a:spcBef>
                <a:spcPts val="0"/>
              </a:spcBef>
              <a:spcAft>
                <a:spcPts val="0"/>
              </a:spcAft>
              <a:buSzPts val="6100"/>
              <a:buNone/>
              <a:defRPr sz="6100"/>
            </a:lvl5pPr>
            <a:lvl6pPr lvl="5" algn="ctr">
              <a:spcBef>
                <a:spcPts val="0"/>
              </a:spcBef>
              <a:spcAft>
                <a:spcPts val="0"/>
              </a:spcAft>
              <a:buSzPts val="6100"/>
              <a:buNone/>
              <a:defRPr sz="6100"/>
            </a:lvl6pPr>
            <a:lvl7pPr lvl="6" algn="ctr">
              <a:spcBef>
                <a:spcPts val="0"/>
              </a:spcBef>
              <a:spcAft>
                <a:spcPts val="0"/>
              </a:spcAft>
              <a:buSzPts val="6100"/>
              <a:buNone/>
              <a:defRPr sz="6100"/>
            </a:lvl7pPr>
            <a:lvl8pPr lvl="7" algn="ctr">
              <a:spcBef>
                <a:spcPts val="0"/>
              </a:spcBef>
              <a:spcAft>
                <a:spcPts val="0"/>
              </a:spcAft>
              <a:buSzPts val="6100"/>
              <a:buNone/>
              <a:defRPr sz="6100"/>
            </a:lvl8pPr>
            <a:lvl9pPr lvl="8" algn="ctr">
              <a:spcBef>
                <a:spcPts val="0"/>
              </a:spcBef>
              <a:spcAft>
                <a:spcPts val="0"/>
              </a:spcAft>
              <a:buSzPts val="6100"/>
              <a:buNone/>
              <a:defRPr sz="6100"/>
            </a:lvl9pPr>
          </a:lstStyle>
          <a:p/>
        </p:txBody>
      </p:sp>
      <p:sp>
        <p:nvSpPr>
          <p:cNvPr id="39" name="Google Shape;39;p2"/>
          <p:cNvSpPr txBox="1"/>
          <p:nvPr>
            <p:ph idx="1" type="subTitle"/>
          </p:nvPr>
        </p:nvSpPr>
        <p:spPr>
          <a:xfrm>
            <a:off x="2973920" y="5461053"/>
            <a:ext cx="8578200" cy="836100"/>
          </a:xfrm>
          <a:prstGeom prst="rect">
            <a:avLst/>
          </a:prstGeom>
        </p:spPr>
        <p:txBody>
          <a:bodyPr anchorCtr="0" anchor="t" bIns="146275" lIns="146275" spcFirstLastPara="1" rIns="146275" wrap="square" tIns="146275">
            <a:normAutofit/>
          </a:bodyPr>
          <a:lstStyle>
            <a:lvl1pPr lvl="0" algn="ctr">
              <a:lnSpc>
                <a:spcPct val="100000"/>
              </a:lnSpc>
              <a:spcBef>
                <a:spcPts val="0"/>
              </a:spcBef>
              <a:spcAft>
                <a:spcPts val="0"/>
              </a:spcAft>
              <a:buClr>
                <a:schemeClr val="lt1"/>
              </a:buClr>
              <a:buSzPts val="2600"/>
              <a:buNone/>
              <a:defRPr sz="2600">
                <a:solidFill>
                  <a:schemeClr val="lt1"/>
                </a:solidFill>
              </a:defRPr>
            </a:lvl1pPr>
            <a:lvl2pPr lvl="1" algn="ctr">
              <a:lnSpc>
                <a:spcPct val="100000"/>
              </a:lnSpc>
              <a:spcBef>
                <a:spcPts val="0"/>
              </a:spcBef>
              <a:spcAft>
                <a:spcPts val="0"/>
              </a:spcAft>
              <a:buClr>
                <a:schemeClr val="lt1"/>
              </a:buClr>
              <a:buSzPts val="2600"/>
              <a:buNone/>
              <a:defRPr sz="2600">
                <a:solidFill>
                  <a:schemeClr val="lt1"/>
                </a:solidFill>
              </a:defRPr>
            </a:lvl2pPr>
            <a:lvl3pPr lvl="2" algn="ctr">
              <a:lnSpc>
                <a:spcPct val="100000"/>
              </a:lnSpc>
              <a:spcBef>
                <a:spcPts val="0"/>
              </a:spcBef>
              <a:spcAft>
                <a:spcPts val="0"/>
              </a:spcAft>
              <a:buClr>
                <a:schemeClr val="lt1"/>
              </a:buClr>
              <a:buSzPts val="2600"/>
              <a:buNone/>
              <a:defRPr sz="2600">
                <a:solidFill>
                  <a:schemeClr val="lt1"/>
                </a:solidFill>
              </a:defRPr>
            </a:lvl3pPr>
            <a:lvl4pPr lvl="3" algn="ctr">
              <a:lnSpc>
                <a:spcPct val="100000"/>
              </a:lnSpc>
              <a:spcBef>
                <a:spcPts val="0"/>
              </a:spcBef>
              <a:spcAft>
                <a:spcPts val="0"/>
              </a:spcAft>
              <a:buClr>
                <a:schemeClr val="lt1"/>
              </a:buClr>
              <a:buSzPts val="2600"/>
              <a:buNone/>
              <a:defRPr sz="2600">
                <a:solidFill>
                  <a:schemeClr val="lt1"/>
                </a:solidFill>
              </a:defRPr>
            </a:lvl4pPr>
            <a:lvl5pPr lvl="4" algn="ctr">
              <a:lnSpc>
                <a:spcPct val="100000"/>
              </a:lnSpc>
              <a:spcBef>
                <a:spcPts val="0"/>
              </a:spcBef>
              <a:spcAft>
                <a:spcPts val="0"/>
              </a:spcAft>
              <a:buClr>
                <a:schemeClr val="lt1"/>
              </a:buClr>
              <a:buSzPts val="2600"/>
              <a:buNone/>
              <a:defRPr sz="2600">
                <a:solidFill>
                  <a:schemeClr val="lt1"/>
                </a:solidFill>
              </a:defRPr>
            </a:lvl5pPr>
            <a:lvl6pPr lvl="5" algn="ctr">
              <a:lnSpc>
                <a:spcPct val="100000"/>
              </a:lnSpc>
              <a:spcBef>
                <a:spcPts val="0"/>
              </a:spcBef>
              <a:spcAft>
                <a:spcPts val="0"/>
              </a:spcAft>
              <a:buClr>
                <a:schemeClr val="lt1"/>
              </a:buClr>
              <a:buSzPts val="2600"/>
              <a:buNone/>
              <a:defRPr sz="2600">
                <a:solidFill>
                  <a:schemeClr val="lt1"/>
                </a:solidFill>
              </a:defRPr>
            </a:lvl6pPr>
            <a:lvl7pPr lvl="6" algn="ctr">
              <a:lnSpc>
                <a:spcPct val="100000"/>
              </a:lnSpc>
              <a:spcBef>
                <a:spcPts val="0"/>
              </a:spcBef>
              <a:spcAft>
                <a:spcPts val="0"/>
              </a:spcAft>
              <a:buClr>
                <a:schemeClr val="lt1"/>
              </a:buClr>
              <a:buSzPts val="2600"/>
              <a:buNone/>
              <a:defRPr sz="2600">
                <a:solidFill>
                  <a:schemeClr val="lt1"/>
                </a:solidFill>
              </a:defRPr>
            </a:lvl7pPr>
            <a:lvl8pPr lvl="7" algn="ctr">
              <a:lnSpc>
                <a:spcPct val="100000"/>
              </a:lnSpc>
              <a:spcBef>
                <a:spcPts val="0"/>
              </a:spcBef>
              <a:spcAft>
                <a:spcPts val="0"/>
              </a:spcAft>
              <a:buClr>
                <a:schemeClr val="lt1"/>
              </a:buClr>
              <a:buSzPts val="2600"/>
              <a:buNone/>
              <a:defRPr sz="2600">
                <a:solidFill>
                  <a:schemeClr val="lt1"/>
                </a:solidFill>
              </a:defRPr>
            </a:lvl8pPr>
            <a:lvl9pPr lvl="8" algn="ctr">
              <a:lnSpc>
                <a:spcPct val="100000"/>
              </a:lnSpc>
              <a:spcBef>
                <a:spcPts val="0"/>
              </a:spcBef>
              <a:spcAft>
                <a:spcPts val="0"/>
              </a:spcAft>
              <a:buClr>
                <a:schemeClr val="lt1"/>
              </a:buClr>
              <a:buSzPts val="2600"/>
              <a:buNone/>
              <a:defRPr sz="2600">
                <a:solidFill>
                  <a:schemeClr val="lt1"/>
                </a:solidFill>
              </a:defRPr>
            </a:lvl9pPr>
          </a:lstStyle>
          <a:p/>
        </p:txBody>
      </p:sp>
      <p:sp>
        <p:nvSpPr>
          <p:cNvPr id="40" name="Google Shape;40;p2"/>
          <p:cNvSpPr txBox="1"/>
          <p:nvPr>
            <p:ph idx="12" type="sldNum"/>
          </p:nvPr>
        </p:nvSpPr>
        <p:spPr>
          <a:xfrm>
            <a:off x="13425174" y="7269869"/>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3" name="Shape 113"/>
        <p:cNvGrpSpPr/>
        <p:nvPr/>
      </p:nvGrpSpPr>
      <p:grpSpPr>
        <a:xfrm>
          <a:off x="0" y="0"/>
          <a:ext cx="0" cy="0"/>
          <a:chOff x="0" y="0"/>
          <a:chExt cx="0" cy="0"/>
        </a:xfrm>
      </p:grpSpPr>
      <p:sp>
        <p:nvSpPr>
          <p:cNvPr id="114" name="Google Shape;114;p11"/>
          <p:cNvSpPr/>
          <p:nvPr/>
        </p:nvSpPr>
        <p:spPr>
          <a:xfrm flipH="1">
            <a:off x="8910600" y="4534520"/>
            <a:ext cx="5719800" cy="3695100"/>
          </a:xfrm>
          <a:prstGeom prst="rtTriangle">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nvGrpSpPr>
          <p:cNvPr id="115" name="Google Shape;115;p11"/>
          <p:cNvGrpSpPr/>
          <p:nvPr/>
        </p:nvGrpSpPr>
        <p:grpSpPr>
          <a:xfrm>
            <a:off x="9535032" y="6591322"/>
            <a:ext cx="4033612" cy="1638647"/>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accent3"/>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accent3"/>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accent3"/>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grpSp>
        <p:nvGrpSpPr>
          <p:cNvPr id="119" name="Google Shape;119;p11"/>
          <p:cNvGrpSpPr/>
          <p:nvPr/>
        </p:nvGrpSpPr>
        <p:grpSpPr>
          <a:xfrm>
            <a:off x="318777" y="3"/>
            <a:ext cx="4472707" cy="1733275"/>
            <a:chOff x="6917201" y="0"/>
            <a:chExt cx="2227777" cy="863400"/>
          </a:xfrm>
        </p:grpSpPr>
        <p:sp>
          <p:nvSpPr>
            <p:cNvPr id="120" name="Google Shape;120;p11"/>
            <p:cNvSpPr/>
            <p:nvPr/>
          </p:nvSpPr>
          <p:spPr>
            <a:xfrm>
              <a:off x="7641677" y="0"/>
              <a:ext cx="1503300" cy="863400"/>
            </a:xfrm>
            <a:prstGeom prst="parallelogram">
              <a:avLst>
                <a:gd fmla="val 158024" name="adj"/>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21" name="Google Shape;121;p11"/>
            <p:cNvSpPr/>
            <p:nvPr/>
          </p:nvSpPr>
          <p:spPr>
            <a:xfrm>
              <a:off x="7279439" y="0"/>
              <a:ext cx="1503300" cy="863400"/>
            </a:xfrm>
            <a:prstGeom prst="parallelogram">
              <a:avLst>
                <a:gd fmla="val 158024" name="adj"/>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22" name="Google Shape;122;p11"/>
            <p:cNvSpPr/>
            <p:nvPr/>
          </p:nvSpPr>
          <p:spPr>
            <a:xfrm>
              <a:off x="6917201" y="0"/>
              <a:ext cx="1503300" cy="863400"/>
            </a:xfrm>
            <a:prstGeom prst="parallelogram">
              <a:avLst>
                <a:gd fmla="val 158024" name="adj"/>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sp>
        <p:nvSpPr>
          <p:cNvPr id="123" name="Google Shape;123;p11"/>
          <p:cNvSpPr txBox="1"/>
          <p:nvPr>
            <p:ph hasCustomPrompt="1" type="title"/>
          </p:nvPr>
        </p:nvSpPr>
        <p:spPr>
          <a:xfrm>
            <a:off x="2217360" y="2214160"/>
            <a:ext cx="10195800" cy="2207400"/>
          </a:xfrm>
          <a:prstGeom prst="rect">
            <a:avLst/>
          </a:prstGeom>
        </p:spPr>
        <p:txBody>
          <a:bodyPr anchorCtr="0" anchor="ctr" bIns="146275" lIns="146275" spcFirstLastPara="1" rIns="146275" wrap="square" tIns="146275">
            <a:normAutofit/>
          </a:bodyPr>
          <a:lstStyle>
            <a:lvl1pPr lvl="0" algn="ctr">
              <a:spcBef>
                <a:spcPts val="0"/>
              </a:spcBef>
              <a:spcAft>
                <a:spcPts val="0"/>
              </a:spcAft>
              <a:buClr>
                <a:schemeClr val="dk2"/>
              </a:buClr>
              <a:buSzPts val="13800"/>
              <a:buNone/>
              <a:defRPr sz="13800">
                <a:solidFill>
                  <a:schemeClr val="dk2"/>
                </a:solidFill>
              </a:defRPr>
            </a:lvl1pPr>
            <a:lvl2pPr lvl="1" algn="ctr">
              <a:spcBef>
                <a:spcPts val="0"/>
              </a:spcBef>
              <a:spcAft>
                <a:spcPts val="0"/>
              </a:spcAft>
              <a:buClr>
                <a:schemeClr val="dk2"/>
              </a:buClr>
              <a:buSzPts val="13800"/>
              <a:buNone/>
              <a:defRPr sz="13800">
                <a:solidFill>
                  <a:schemeClr val="dk2"/>
                </a:solidFill>
              </a:defRPr>
            </a:lvl2pPr>
            <a:lvl3pPr lvl="2" algn="ctr">
              <a:spcBef>
                <a:spcPts val="0"/>
              </a:spcBef>
              <a:spcAft>
                <a:spcPts val="0"/>
              </a:spcAft>
              <a:buClr>
                <a:schemeClr val="dk2"/>
              </a:buClr>
              <a:buSzPts val="13800"/>
              <a:buNone/>
              <a:defRPr sz="13800">
                <a:solidFill>
                  <a:schemeClr val="dk2"/>
                </a:solidFill>
              </a:defRPr>
            </a:lvl3pPr>
            <a:lvl4pPr lvl="3" algn="ctr">
              <a:spcBef>
                <a:spcPts val="0"/>
              </a:spcBef>
              <a:spcAft>
                <a:spcPts val="0"/>
              </a:spcAft>
              <a:buClr>
                <a:schemeClr val="dk2"/>
              </a:buClr>
              <a:buSzPts val="13800"/>
              <a:buNone/>
              <a:defRPr sz="13800">
                <a:solidFill>
                  <a:schemeClr val="dk2"/>
                </a:solidFill>
              </a:defRPr>
            </a:lvl4pPr>
            <a:lvl5pPr lvl="4" algn="ctr">
              <a:spcBef>
                <a:spcPts val="0"/>
              </a:spcBef>
              <a:spcAft>
                <a:spcPts val="0"/>
              </a:spcAft>
              <a:buClr>
                <a:schemeClr val="dk2"/>
              </a:buClr>
              <a:buSzPts val="13800"/>
              <a:buNone/>
              <a:defRPr sz="13800">
                <a:solidFill>
                  <a:schemeClr val="dk2"/>
                </a:solidFill>
              </a:defRPr>
            </a:lvl5pPr>
            <a:lvl6pPr lvl="5" algn="ctr">
              <a:spcBef>
                <a:spcPts val="0"/>
              </a:spcBef>
              <a:spcAft>
                <a:spcPts val="0"/>
              </a:spcAft>
              <a:buClr>
                <a:schemeClr val="dk2"/>
              </a:buClr>
              <a:buSzPts val="13800"/>
              <a:buNone/>
              <a:defRPr sz="13800">
                <a:solidFill>
                  <a:schemeClr val="dk2"/>
                </a:solidFill>
              </a:defRPr>
            </a:lvl6pPr>
            <a:lvl7pPr lvl="6" algn="ctr">
              <a:spcBef>
                <a:spcPts val="0"/>
              </a:spcBef>
              <a:spcAft>
                <a:spcPts val="0"/>
              </a:spcAft>
              <a:buClr>
                <a:schemeClr val="dk2"/>
              </a:buClr>
              <a:buSzPts val="13800"/>
              <a:buNone/>
              <a:defRPr sz="13800">
                <a:solidFill>
                  <a:schemeClr val="dk2"/>
                </a:solidFill>
              </a:defRPr>
            </a:lvl7pPr>
            <a:lvl8pPr lvl="7" algn="ctr">
              <a:spcBef>
                <a:spcPts val="0"/>
              </a:spcBef>
              <a:spcAft>
                <a:spcPts val="0"/>
              </a:spcAft>
              <a:buClr>
                <a:schemeClr val="dk2"/>
              </a:buClr>
              <a:buSzPts val="13800"/>
              <a:buNone/>
              <a:defRPr sz="13800">
                <a:solidFill>
                  <a:schemeClr val="dk2"/>
                </a:solidFill>
              </a:defRPr>
            </a:lvl8pPr>
            <a:lvl9pPr lvl="8" algn="ctr">
              <a:spcBef>
                <a:spcPts val="0"/>
              </a:spcBef>
              <a:spcAft>
                <a:spcPts val="0"/>
              </a:spcAft>
              <a:buClr>
                <a:schemeClr val="dk2"/>
              </a:buClr>
              <a:buSzPts val="13800"/>
              <a:buNone/>
              <a:defRPr sz="13800">
                <a:solidFill>
                  <a:schemeClr val="dk2"/>
                </a:solidFill>
              </a:defRPr>
            </a:lvl9pPr>
          </a:lstStyle>
          <a:p>
            <a:r>
              <a:t>xx%</a:t>
            </a:r>
          </a:p>
        </p:txBody>
      </p:sp>
      <p:sp>
        <p:nvSpPr>
          <p:cNvPr id="124" name="Google Shape;124;p11"/>
          <p:cNvSpPr txBox="1"/>
          <p:nvPr>
            <p:ph idx="1" type="body"/>
          </p:nvPr>
        </p:nvSpPr>
        <p:spPr>
          <a:xfrm>
            <a:off x="2217360" y="4582160"/>
            <a:ext cx="10195800" cy="1025700"/>
          </a:xfrm>
          <a:prstGeom prst="rect">
            <a:avLst/>
          </a:prstGeom>
        </p:spPr>
        <p:txBody>
          <a:bodyPr anchorCtr="0" anchor="t" bIns="146275" lIns="146275" spcFirstLastPara="1" rIns="146275" wrap="square" tIns="146275">
            <a:normAutofit/>
          </a:bodyPr>
          <a:lstStyle>
            <a:lvl1pPr indent="-361950" lvl="0" marL="457200" algn="ctr">
              <a:spcBef>
                <a:spcPts val="0"/>
              </a:spcBef>
              <a:spcAft>
                <a:spcPts val="0"/>
              </a:spcAft>
              <a:buSzPts val="2100"/>
              <a:buChar char="●"/>
              <a:defRPr/>
            </a:lvl1pPr>
            <a:lvl2pPr indent="-342900" lvl="1" marL="914400" algn="ctr">
              <a:spcBef>
                <a:spcPts val="0"/>
              </a:spcBef>
              <a:spcAft>
                <a:spcPts val="0"/>
              </a:spcAft>
              <a:buSzPts val="1800"/>
              <a:buChar char="○"/>
              <a:defRPr/>
            </a:lvl2pPr>
            <a:lvl3pPr indent="-342900" lvl="2" marL="1371600" algn="ctr">
              <a:spcBef>
                <a:spcPts val="0"/>
              </a:spcBef>
              <a:spcAft>
                <a:spcPts val="0"/>
              </a:spcAft>
              <a:buSzPts val="1800"/>
              <a:buChar char="■"/>
              <a:defRPr/>
            </a:lvl3pPr>
            <a:lvl4pPr indent="-342900" lvl="3" marL="1828800" algn="ctr">
              <a:spcBef>
                <a:spcPts val="0"/>
              </a:spcBef>
              <a:spcAft>
                <a:spcPts val="0"/>
              </a:spcAft>
              <a:buSzPts val="1800"/>
              <a:buChar char="●"/>
              <a:defRPr/>
            </a:lvl4pPr>
            <a:lvl5pPr indent="-342900" lvl="4" marL="2286000" algn="ctr">
              <a:spcBef>
                <a:spcPts val="0"/>
              </a:spcBef>
              <a:spcAft>
                <a:spcPts val="0"/>
              </a:spcAft>
              <a:buSzPts val="1800"/>
              <a:buChar char="○"/>
              <a:defRPr/>
            </a:lvl5pPr>
            <a:lvl6pPr indent="-342900" lvl="5" marL="2743200" algn="ctr">
              <a:spcBef>
                <a:spcPts val="0"/>
              </a:spcBef>
              <a:spcAft>
                <a:spcPts val="0"/>
              </a:spcAft>
              <a:buSzPts val="1800"/>
              <a:buChar char="■"/>
              <a:defRPr/>
            </a:lvl6pPr>
            <a:lvl7pPr indent="-342900" lvl="6" marL="3200400" algn="ctr">
              <a:spcBef>
                <a:spcPts val="0"/>
              </a:spcBef>
              <a:spcAft>
                <a:spcPts val="0"/>
              </a:spcAft>
              <a:buSzPts val="1800"/>
              <a:buChar char="●"/>
              <a:defRPr/>
            </a:lvl7pPr>
            <a:lvl8pPr indent="-342900" lvl="7" marL="3657600" algn="ctr">
              <a:spcBef>
                <a:spcPts val="0"/>
              </a:spcBef>
              <a:spcAft>
                <a:spcPts val="0"/>
              </a:spcAft>
              <a:buSzPts val="1800"/>
              <a:buChar char="○"/>
              <a:defRPr/>
            </a:lvl8pPr>
            <a:lvl9pPr indent="-342900" lvl="8" marL="4114800" algn="ctr">
              <a:spcBef>
                <a:spcPts val="0"/>
              </a:spcBef>
              <a:spcAft>
                <a:spcPts val="0"/>
              </a:spcAft>
              <a:buSzPts val="1800"/>
              <a:buChar char="■"/>
              <a:defRPr/>
            </a:lvl9pPr>
          </a:lstStyle>
          <a:p/>
        </p:txBody>
      </p:sp>
      <p:sp>
        <p:nvSpPr>
          <p:cNvPr id="125" name="Google Shape;125;p11"/>
          <p:cNvSpPr txBox="1"/>
          <p:nvPr>
            <p:ph idx="12" type="sldNum"/>
          </p:nvPr>
        </p:nvSpPr>
        <p:spPr>
          <a:xfrm>
            <a:off x="13425174" y="7269869"/>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6" name="Shape 126"/>
        <p:cNvGrpSpPr/>
        <p:nvPr/>
      </p:nvGrpSpPr>
      <p:grpSpPr>
        <a:xfrm>
          <a:off x="0" y="0"/>
          <a:ext cx="0" cy="0"/>
          <a:chOff x="0" y="0"/>
          <a:chExt cx="0" cy="0"/>
        </a:xfrm>
      </p:grpSpPr>
      <p:sp>
        <p:nvSpPr>
          <p:cNvPr id="127" name="Google Shape;127;p12"/>
          <p:cNvSpPr txBox="1"/>
          <p:nvPr>
            <p:ph idx="12" type="sldNum"/>
          </p:nvPr>
        </p:nvSpPr>
        <p:spPr>
          <a:xfrm>
            <a:off x="13425174" y="7269869"/>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28" name="Shape 128"/>
        <p:cNvGrpSpPr/>
        <p:nvPr/>
      </p:nvGrpSpPr>
      <p:grpSpPr>
        <a:xfrm>
          <a:off x="0" y="0"/>
          <a:ext cx="0" cy="0"/>
          <a:chOff x="0" y="0"/>
          <a:chExt cx="0" cy="0"/>
        </a:xfrm>
      </p:grpSpPr>
      <p:pic>
        <p:nvPicPr>
          <p:cNvPr descr="preencoded.png" id="129" name="Google Shape;129;p1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30" name="Google Shape;130;p13"/>
          <p:cNvSpPr/>
          <p:nvPr/>
        </p:nvSpPr>
        <p:spPr>
          <a:xfrm>
            <a:off x="0" y="0"/>
            <a:ext cx="14630400" cy="8229600"/>
          </a:xfrm>
          <a:prstGeom prst="rect">
            <a:avLst/>
          </a:prstGeom>
          <a:solidFill>
            <a:srgbClr val="E5F9F2">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1" name="Google Shape;131;p13">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32" name="Shape 132"/>
        <p:cNvGrpSpPr/>
        <p:nvPr/>
      </p:nvGrpSpPr>
      <p:grpSpPr>
        <a:xfrm>
          <a:off x="0" y="0"/>
          <a:ext cx="0" cy="0"/>
          <a:chOff x="0" y="0"/>
          <a:chExt cx="0" cy="0"/>
        </a:xfrm>
      </p:grpSpPr>
      <p:pic>
        <p:nvPicPr>
          <p:cNvPr descr="preencoded.png" id="133" name="Google Shape;133;p14"/>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34" name="Google Shape;134;p14"/>
          <p:cNvSpPr/>
          <p:nvPr/>
        </p:nvSpPr>
        <p:spPr>
          <a:xfrm>
            <a:off x="0" y="0"/>
            <a:ext cx="14630400" cy="8229600"/>
          </a:xfrm>
          <a:prstGeom prst="rect">
            <a:avLst/>
          </a:prstGeom>
          <a:solidFill>
            <a:srgbClr val="E5F9F2">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5" name="Google Shape;135;p14">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36" name="Shape 136"/>
        <p:cNvGrpSpPr/>
        <p:nvPr/>
      </p:nvGrpSpPr>
      <p:grpSpPr>
        <a:xfrm>
          <a:off x="0" y="0"/>
          <a:ext cx="0" cy="0"/>
          <a:chOff x="0" y="0"/>
          <a:chExt cx="0" cy="0"/>
        </a:xfrm>
      </p:grpSpPr>
      <p:pic>
        <p:nvPicPr>
          <p:cNvPr descr="preencoded.png" id="137" name="Google Shape;137;p15"/>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38" name="Google Shape;138;p15"/>
          <p:cNvSpPr/>
          <p:nvPr/>
        </p:nvSpPr>
        <p:spPr>
          <a:xfrm>
            <a:off x="0" y="0"/>
            <a:ext cx="14630400" cy="8229600"/>
          </a:xfrm>
          <a:prstGeom prst="rect">
            <a:avLst/>
          </a:prstGeom>
          <a:solidFill>
            <a:srgbClr val="E5F9F2">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9" name="Google Shape;139;p15">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140" name="Shape 140"/>
        <p:cNvGrpSpPr/>
        <p:nvPr/>
      </p:nvGrpSpPr>
      <p:grpSpPr>
        <a:xfrm>
          <a:off x="0" y="0"/>
          <a:ext cx="0" cy="0"/>
          <a:chOff x="0" y="0"/>
          <a:chExt cx="0" cy="0"/>
        </a:xfrm>
      </p:grpSpPr>
      <p:pic>
        <p:nvPicPr>
          <p:cNvPr descr="preencoded.png" id="141" name="Google Shape;141;p16"/>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42" name="Google Shape;142;p16"/>
          <p:cNvSpPr/>
          <p:nvPr/>
        </p:nvSpPr>
        <p:spPr>
          <a:xfrm>
            <a:off x="0" y="0"/>
            <a:ext cx="14630400" cy="8229600"/>
          </a:xfrm>
          <a:prstGeom prst="rect">
            <a:avLst/>
          </a:prstGeom>
          <a:solidFill>
            <a:srgbClr val="E5F9F2">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43" name="Google Shape;143;p16">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144" name="Shape 144"/>
        <p:cNvGrpSpPr/>
        <p:nvPr/>
      </p:nvGrpSpPr>
      <p:grpSpPr>
        <a:xfrm>
          <a:off x="0" y="0"/>
          <a:ext cx="0" cy="0"/>
          <a:chOff x="0" y="0"/>
          <a:chExt cx="0" cy="0"/>
        </a:xfrm>
      </p:grpSpPr>
      <p:pic>
        <p:nvPicPr>
          <p:cNvPr descr="preencoded.png" id="145" name="Google Shape;145;p17"/>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46" name="Google Shape;146;p17"/>
          <p:cNvSpPr/>
          <p:nvPr/>
        </p:nvSpPr>
        <p:spPr>
          <a:xfrm>
            <a:off x="0" y="0"/>
            <a:ext cx="14630400" cy="8229600"/>
          </a:xfrm>
          <a:prstGeom prst="rect">
            <a:avLst/>
          </a:prstGeom>
          <a:solidFill>
            <a:srgbClr val="E5F9F2">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47" name="Google Shape;147;p17">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148" name="Shape 148"/>
        <p:cNvGrpSpPr/>
        <p:nvPr/>
      </p:nvGrpSpPr>
      <p:grpSpPr>
        <a:xfrm>
          <a:off x="0" y="0"/>
          <a:ext cx="0" cy="0"/>
          <a:chOff x="0" y="0"/>
          <a:chExt cx="0" cy="0"/>
        </a:xfrm>
      </p:grpSpPr>
      <p:pic>
        <p:nvPicPr>
          <p:cNvPr descr="preencoded.png" id="149" name="Google Shape;149;p18"/>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50" name="Google Shape;150;p18"/>
          <p:cNvSpPr/>
          <p:nvPr/>
        </p:nvSpPr>
        <p:spPr>
          <a:xfrm>
            <a:off x="0" y="0"/>
            <a:ext cx="14630400" cy="8229600"/>
          </a:xfrm>
          <a:prstGeom prst="rect">
            <a:avLst/>
          </a:prstGeom>
          <a:solidFill>
            <a:srgbClr val="E5F9F2">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51" name="Google Shape;151;p18">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152" name="Shape 152"/>
        <p:cNvGrpSpPr/>
        <p:nvPr/>
      </p:nvGrpSpPr>
      <p:grpSpPr>
        <a:xfrm>
          <a:off x="0" y="0"/>
          <a:ext cx="0" cy="0"/>
          <a:chOff x="0" y="0"/>
          <a:chExt cx="0" cy="0"/>
        </a:xfrm>
      </p:grpSpPr>
      <p:pic>
        <p:nvPicPr>
          <p:cNvPr descr="preencoded.png" id="153" name="Google Shape;153;p19"/>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54" name="Google Shape;154;p19"/>
          <p:cNvSpPr/>
          <p:nvPr/>
        </p:nvSpPr>
        <p:spPr>
          <a:xfrm>
            <a:off x="0" y="0"/>
            <a:ext cx="14630400" cy="8229600"/>
          </a:xfrm>
          <a:prstGeom prst="rect">
            <a:avLst/>
          </a:prstGeom>
          <a:solidFill>
            <a:srgbClr val="E5F9F2">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55" name="Google Shape;155;p19">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156" name="Shape 156"/>
        <p:cNvGrpSpPr/>
        <p:nvPr/>
      </p:nvGrpSpPr>
      <p:grpSpPr>
        <a:xfrm>
          <a:off x="0" y="0"/>
          <a:ext cx="0" cy="0"/>
          <a:chOff x="0" y="0"/>
          <a:chExt cx="0" cy="0"/>
        </a:xfrm>
      </p:grpSpPr>
      <p:pic>
        <p:nvPicPr>
          <p:cNvPr descr="preencoded.png" id="157" name="Google Shape;157;p20"/>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58" name="Google Shape;158;p20"/>
          <p:cNvSpPr/>
          <p:nvPr/>
        </p:nvSpPr>
        <p:spPr>
          <a:xfrm>
            <a:off x="0" y="0"/>
            <a:ext cx="14630400" cy="8229600"/>
          </a:xfrm>
          <a:prstGeom prst="rect">
            <a:avLst/>
          </a:prstGeom>
          <a:solidFill>
            <a:srgbClr val="E5F9F2">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59" name="Google Shape;159;p20">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1" name="Shape 41"/>
        <p:cNvGrpSpPr/>
        <p:nvPr/>
      </p:nvGrpSpPr>
      <p:grpSpPr>
        <a:xfrm>
          <a:off x="0" y="0"/>
          <a:ext cx="0" cy="0"/>
          <a:chOff x="0" y="0"/>
          <a:chExt cx="0" cy="0"/>
        </a:xfrm>
      </p:grpSpPr>
      <p:sp>
        <p:nvSpPr>
          <p:cNvPr id="42" name="Google Shape;42;p3"/>
          <p:cNvSpPr/>
          <p:nvPr/>
        </p:nvSpPr>
        <p:spPr>
          <a:xfrm flipH="1">
            <a:off x="7611300" y="3695040"/>
            <a:ext cx="7019100" cy="4534500"/>
          </a:xfrm>
          <a:prstGeom prst="rtTriangle">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nvGrpSpPr>
          <p:cNvPr id="43" name="Google Shape;43;p3"/>
          <p:cNvGrpSpPr/>
          <p:nvPr/>
        </p:nvGrpSpPr>
        <p:grpSpPr>
          <a:xfrm>
            <a:off x="8950844" y="6337784"/>
            <a:ext cx="4656276" cy="1891709"/>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accent3"/>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accent3"/>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accent3"/>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grpSp>
        <p:nvGrpSpPr>
          <p:cNvPr id="47" name="Google Shape;47;p3"/>
          <p:cNvGrpSpPr/>
          <p:nvPr/>
        </p:nvGrpSpPr>
        <p:grpSpPr>
          <a:xfrm>
            <a:off x="318777" y="3"/>
            <a:ext cx="4472707" cy="1733275"/>
            <a:chOff x="6917201" y="0"/>
            <a:chExt cx="2227777" cy="863400"/>
          </a:xfrm>
        </p:grpSpPr>
        <p:sp>
          <p:nvSpPr>
            <p:cNvPr id="48" name="Google Shape;48;p3"/>
            <p:cNvSpPr/>
            <p:nvPr/>
          </p:nvSpPr>
          <p:spPr>
            <a:xfrm>
              <a:off x="7641677" y="0"/>
              <a:ext cx="1503300" cy="863400"/>
            </a:xfrm>
            <a:prstGeom prst="parallelogram">
              <a:avLst>
                <a:gd fmla="val 158024" name="adj"/>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49" name="Google Shape;49;p3"/>
            <p:cNvSpPr/>
            <p:nvPr/>
          </p:nvSpPr>
          <p:spPr>
            <a:xfrm>
              <a:off x="7279439" y="0"/>
              <a:ext cx="1503300" cy="863400"/>
            </a:xfrm>
            <a:prstGeom prst="parallelogram">
              <a:avLst>
                <a:gd fmla="val 158024" name="adj"/>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50" name="Google Shape;50;p3"/>
            <p:cNvSpPr/>
            <p:nvPr/>
          </p:nvSpPr>
          <p:spPr>
            <a:xfrm>
              <a:off x="6917201" y="0"/>
              <a:ext cx="1503300" cy="863400"/>
            </a:xfrm>
            <a:prstGeom prst="parallelogram">
              <a:avLst>
                <a:gd fmla="val 158024" name="adj"/>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sp>
        <p:nvSpPr>
          <p:cNvPr id="51" name="Google Shape;51;p3"/>
          <p:cNvSpPr txBox="1"/>
          <p:nvPr>
            <p:ph type="title"/>
          </p:nvPr>
        </p:nvSpPr>
        <p:spPr>
          <a:xfrm>
            <a:off x="3021894" y="2793760"/>
            <a:ext cx="8604000" cy="2633700"/>
          </a:xfrm>
          <a:prstGeom prst="rect">
            <a:avLst/>
          </a:prstGeom>
        </p:spPr>
        <p:txBody>
          <a:bodyPr anchorCtr="0" anchor="ctr" bIns="146275" lIns="146275" spcFirstLastPara="1" rIns="146275" wrap="square" tIns="146275">
            <a:normAutofit/>
          </a:bodyPr>
          <a:lstStyle>
            <a:lvl1pPr lvl="0" algn="ctr">
              <a:spcBef>
                <a:spcPts val="0"/>
              </a:spcBef>
              <a:spcAft>
                <a:spcPts val="0"/>
              </a:spcAft>
              <a:buClr>
                <a:schemeClr val="dk2"/>
              </a:buClr>
              <a:buSzPts val="5100"/>
              <a:buNone/>
              <a:defRPr sz="5100">
                <a:solidFill>
                  <a:schemeClr val="dk2"/>
                </a:solidFill>
              </a:defRPr>
            </a:lvl1pPr>
            <a:lvl2pPr lvl="1" algn="ctr">
              <a:spcBef>
                <a:spcPts val="0"/>
              </a:spcBef>
              <a:spcAft>
                <a:spcPts val="0"/>
              </a:spcAft>
              <a:buClr>
                <a:schemeClr val="dk2"/>
              </a:buClr>
              <a:buSzPts val="5100"/>
              <a:buNone/>
              <a:defRPr sz="5100">
                <a:solidFill>
                  <a:schemeClr val="dk2"/>
                </a:solidFill>
              </a:defRPr>
            </a:lvl2pPr>
            <a:lvl3pPr lvl="2" algn="ctr">
              <a:spcBef>
                <a:spcPts val="0"/>
              </a:spcBef>
              <a:spcAft>
                <a:spcPts val="0"/>
              </a:spcAft>
              <a:buClr>
                <a:schemeClr val="dk2"/>
              </a:buClr>
              <a:buSzPts val="5100"/>
              <a:buNone/>
              <a:defRPr sz="5100">
                <a:solidFill>
                  <a:schemeClr val="dk2"/>
                </a:solidFill>
              </a:defRPr>
            </a:lvl3pPr>
            <a:lvl4pPr lvl="3" algn="ctr">
              <a:spcBef>
                <a:spcPts val="0"/>
              </a:spcBef>
              <a:spcAft>
                <a:spcPts val="0"/>
              </a:spcAft>
              <a:buClr>
                <a:schemeClr val="dk2"/>
              </a:buClr>
              <a:buSzPts val="5100"/>
              <a:buNone/>
              <a:defRPr sz="5100">
                <a:solidFill>
                  <a:schemeClr val="dk2"/>
                </a:solidFill>
              </a:defRPr>
            </a:lvl4pPr>
            <a:lvl5pPr lvl="4" algn="ctr">
              <a:spcBef>
                <a:spcPts val="0"/>
              </a:spcBef>
              <a:spcAft>
                <a:spcPts val="0"/>
              </a:spcAft>
              <a:buClr>
                <a:schemeClr val="dk2"/>
              </a:buClr>
              <a:buSzPts val="5100"/>
              <a:buNone/>
              <a:defRPr sz="5100">
                <a:solidFill>
                  <a:schemeClr val="dk2"/>
                </a:solidFill>
              </a:defRPr>
            </a:lvl5pPr>
            <a:lvl6pPr lvl="5" algn="ctr">
              <a:spcBef>
                <a:spcPts val="0"/>
              </a:spcBef>
              <a:spcAft>
                <a:spcPts val="0"/>
              </a:spcAft>
              <a:buClr>
                <a:schemeClr val="dk2"/>
              </a:buClr>
              <a:buSzPts val="5100"/>
              <a:buNone/>
              <a:defRPr sz="5100">
                <a:solidFill>
                  <a:schemeClr val="dk2"/>
                </a:solidFill>
              </a:defRPr>
            </a:lvl6pPr>
            <a:lvl7pPr lvl="6" algn="ctr">
              <a:spcBef>
                <a:spcPts val="0"/>
              </a:spcBef>
              <a:spcAft>
                <a:spcPts val="0"/>
              </a:spcAft>
              <a:buClr>
                <a:schemeClr val="dk2"/>
              </a:buClr>
              <a:buSzPts val="5100"/>
              <a:buNone/>
              <a:defRPr sz="5100">
                <a:solidFill>
                  <a:schemeClr val="dk2"/>
                </a:solidFill>
              </a:defRPr>
            </a:lvl7pPr>
            <a:lvl8pPr lvl="7" algn="ctr">
              <a:spcBef>
                <a:spcPts val="0"/>
              </a:spcBef>
              <a:spcAft>
                <a:spcPts val="0"/>
              </a:spcAft>
              <a:buClr>
                <a:schemeClr val="dk2"/>
              </a:buClr>
              <a:buSzPts val="5100"/>
              <a:buNone/>
              <a:defRPr sz="5100">
                <a:solidFill>
                  <a:schemeClr val="dk2"/>
                </a:solidFill>
              </a:defRPr>
            </a:lvl8pPr>
            <a:lvl9pPr lvl="8" algn="ctr">
              <a:spcBef>
                <a:spcPts val="0"/>
              </a:spcBef>
              <a:spcAft>
                <a:spcPts val="0"/>
              </a:spcAft>
              <a:buClr>
                <a:schemeClr val="dk2"/>
              </a:buClr>
              <a:buSzPts val="5100"/>
              <a:buNone/>
              <a:defRPr sz="5100">
                <a:solidFill>
                  <a:schemeClr val="dk2"/>
                </a:solidFill>
              </a:defRPr>
            </a:lvl9pPr>
          </a:lstStyle>
          <a:p/>
        </p:txBody>
      </p:sp>
      <p:sp>
        <p:nvSpPr>
          <p:cNvPr id="52" name="Google Shape;52;p3"/>
          <p:cNvSpPr txBox="1"/>
          <p:nvPr>
            <p:ph idx="12" type="sldNum"/>
          </p:nvPr>
        </p:nvSpPr>
        <p:spPr>
          <a:xfrm>
            <a:off x="13425174" y="7269869"/>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160" name="Shape 160"/>
        <p:cNvGrpSpPr/>
        <p:nvPr/>
      </p:nvGrpSpPr>
      <p:grpSpPr>
        <a:xfrm>
          <a:off x="0" y="0"/>
          <a:ext cx="0" cy="0"/>
          <a:chOff x="0" y="0"/>
          <a:chExt cx="0" cy="0"/>
        </a:xfrm>
      </p:grpSpPr>
      <p:pic>
        <p:nvPicPr>
          <p:cNvPr descr="preencoded.png" id="161" name="Google Shape;161;p21"/>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62" name="Google Shape;162;p21"/>
          <p:cNvSpPr/>
          <p:nvPr/>
        </p:nvSpPr>
        <p:spPr>
          <a:xfrm>
            <a:off x="0" y="0"/>
            <a:ext cx="14630400" cy="8229600"/>
          </a:xfrm>
          <a:prstGeom prst="rect">
            <a:avLst/>
          </a:prstGeom>
          <a:solidFill>
            <a:srgbClr val="E5F9F2">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63" name="Google Shape;163;p21">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3" name="Shape 53"/>
        <p:cNvGrpSpPr/>
        <p:nvPr/>
      </p:nvGrpSpPr>
      <p:grpSpPr>
        <a:xfrm>
          <a:off x="0" y="0"/>
          <a:ext cx="0" cy="0"/>
          <a:chOff x="0" y="0"/>
          <a:chExt cx="0" cy="0"/>
        </a:xfrm>
      </p:grpSpPr>
      <p:sp>
        <p:nvSpPr>
          <p:cNvPr id="54" name="Google Shape;54;p4"/>
          <p:cNvSpPr/>
          <p:nvPr/>
        </p:nvSpPr>
        <p:spPr>
          <a:xfrm flipH="1">
            <a:off x="5732100" y="2481120"/>
            <a:ext cx="8898300" cy="5748600"/>
          </a:xfrm>
          <a:prstGeom prst="rtTriangle">
            <a:avLst/>
          </a:prstGeom>
          <a:solidFill>
            <a:schemeClr val="lt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55" name="Google Shape;55;p4"/>
          <p:cNvSpPr/>
          <p:nvPr/>
        </p:nvSpPr>
        <p:spPr>
          <a:xfrm>
            <a:off x="49" y="4519200"/>
            <a:ext cx="11792700" cy="3710400"/>
          </a:xfrm>
          <a:prstGeom prst="rtTriangle">
            <a:avLst/>
          </a:prstGeom>
          <a:solidFill>
            <a:schemeClr val="accent3"/>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56" name="Google Shape;56;p4"/>
          <p:cNvSpPr/>
          <p:nvPr/>
        </p:nvSpPr>
        <p:spPr>
          <a:xfrm>
            <a:off x="325160" y="330000"/>
            <a:ext cx="13980000" cy="75696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57" name="Google Shape;57;p4"/>
          <p:cNvSpPr txBox="1"/>
          <p:nvPr>
            <p:ph type="title"/>
          </p:nvPr>
        </p:nvSpPr>
        <p:spPr>
          <a:xfrm>
            <a:off x="1310640" y="1352960"/>
            <a:ext cx="12009000" cy="1527300"/>
          </a:xfrm>
          <a:prstGeom prst="rect">
            <a:avLst/>
          </a:prstGeom>
        </p:spPr>
        <p:txBody>
          <a:bodyPr anchorCtr="0" anchor="t" bIns="146275" lIns="146275" spcFirstLastPara="1" rIns="146275" wrap="square" tIns="14627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8" name="Google Shape;58;p4"/>
          <p:cNvSpPr txBox="1"/>
          <p:nvPr>
            <p:ph idx="1" type="body"/>
          </p:nvPr>
        </p:nvSpPr>
        <p:spPr>
          <a:xfrm>
            <a:off x="1310640" y="3185160"/>
            <a:ext cx="12009000" cy="3916800"/>
          </a:xfrm>
          <a:prstGeom prst="rect">
            <a:avLst/>
          </a:prstGeom>
        </p:spPr>
        <p:txBody>
          <a:bodyPr anchorCtr="0" anchor="t" bIns="146275" lIns="146275" spcFirstLastPara="1" rIns="146275" wrap="square" tIns="146275">
            <a:normAutofit/>
          </a:bodyPr>
          <a:lstStyle>
            <a:lvl1pPr indent="-361950" lvl="0" marL="457200">
              <a:spcBef>
                <a:spcPts val="0"/>
              </a:spcBef>
              <a:spcAft>
                <a:spcPts val="0"/>
              </a:spcAft>
              <a:buSzPts val="21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59" name="Google Shape;59;p4"/>
          <p:cNvSpPr txBox="1"/>
          <p:nvPr>
            <p:ph idx="12" type="sldNum"/>
          </p:nvPr>
        </p:nvSpPr>
        <p:spPr>
          <a:xfrm>
            <a:off x="13425174" y="7269869"/>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0" name="Shape 60"/>
        <p:cNvGrpSpPr/>
        <p:nvPr/>
      </p:nvGrpSpPr>
      <p:grpSpPr>
        <a:xfrm>
          <a:off x="0" y="0"/>
          <a:ext cx="0" cy="0"/>
          <a:chOff x="0" y="0"/>
          <a:chExt cx="0" cy="0"/>
        </a:xfrm>
      </p:grpSpPr>
      <p:sp>
        <p:nvSpPr>
          <p:cNvPr id="61" name="Google Shape;61;p5"/>
          <p:cNvSpPr/>
          <p:nvPr/>
        </p:nvSpPr>
        <p:spPr>
          <a:xfrm flipH="1">
            <a:off x="5732100" y="2481120"/>
            <a:ext cx="8898300" cy="5748600"/>
          </a:xfrm>
          <a:prstGeom prst="rtTriangle">
            <a:avLst/>
          </a:prstGeom>
          <a:solidFill>
            <a:schemeClr val="lt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62" name="Google Shape;62;p5"/>
          <p:cNvSpPr/>
          <p:nvPr/>
        </p:nvSpPr>
        <p:spPr>
          <a:xfrm>
            <a:off x="49" y="4519200"/>
            <a:ext cx="11792700" cy="3710400"/>
          </a:xfrm>
          <a:prstGeom prst="rtTriangle">
            <a:avLst/>
          </a:prstGeom>
          <a:solidFill>
            <a:schemeClr val="accent3"/>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63" name="Google Shape;63;p5"/>
          <p:cNvSpPr/>
          <p:nvPr/>
        </p:nvSpPr>
        <p:spPr>
          <a:xfrm>
            <a:off x="325160" y="330000"/>
            <a:ext cx="13980000" cy="75696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64" name="Google Shape;64;p5"/>
          <p:cNvSpPr txBox="1"/>
          <p:nvPr>
            <p:ph type="title"/>
          </p:nvPr>
        </p:nvSpPr>
        <p:spPr>
          <a:xfrm>
            <a:off x="1310640" y="1352960"/>
            <a:ext cx="12009000" cy="1527300"/>
          </a:xfrm>
          <a:prstGeom prst="rect">
            <a:avLst/>
          </a:prstGeom>
        </p:spPr>
        <p:txBody>
          <a:bodyPr anchorCtr="0" anchor="t" bIns="146275" lIns="146275" spcFirstLastPara="1" rIns="146275" wrap="square" tIns="14627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5" name="Google Shape;65;p5"/>
          <p:cNvSpPr txBox="1"/>
          <p:nvPr>
            <p:ph idx="1" type="body"/>
          </p:nvPr>
        </p:nvSpPr>
        <p:spPr>
          <a:xfrm>
            <a:off x="1310640" y="3185160"/>
            <a:ext cx="5897700" cy="3916800"/>
          </a:xfrm>
          <a:prstGeom prst="rect">
            <a:avLst/>
          </a:prstGeom>
        </p:spPr>
        <p:txBody>
          <a:bodyPr anchorCtr="0" anchor="t" bIns="146275" lIns="146275" spcFirstLastPara="1" rIns="146275" wrap="square" tIns="146275">
            <a:normAutofit/>
          </a:bodyPr>
          <a:lstStyle>
            <a:lvl1pPr indent="-361950" lvl="0" marL="457200">
              <a:spcBef>
                <a:spcPts val="0"/>
              </a:spcBef>
              <a:spcAft>
                <a:spcPts val="0"/>
              </a:spcAft>
              <a:buSzPts val="21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66" name="Google Shape;66;p5"/>
          <p:cNvSpPr txBox="1"/>
          <p:nvPr>
            <p:ph idx="2" type="body"/>
          </p:nvPr>
        </p:nvSpPr>
        <p:spPr>
          <a:xfrm>
            <a:off x="7421880" y="3185160"/>
            <a:ext cx="5897700" cy="3916800"/>
          </a:xfrm>
          <a:prstGeom prst="rect">
            <a:avLst/>
          </a:prstGeom>
        </p:spPr>
        <p:txBody>
          <a:bodyPr anchorCtr="0" anchor="t" bIns="146275" lIns="146275" spcFirstLastPara="1" rIns="146275" wrap="square" tIns="146275">
            <a:normAutofit/>
          </a:bodyPr>
          <a:lstStyle>
            <a:lvl1pPr indent="-361950" lvl="0" marL="457200">
              <a:spcBef>
                <a:spcPts val="0"/>
              </a:spcBef>
              <a:spcAft>
                <a:spcPts val="0"/>
              </a:spcAft>
              <a:buSzPts val="21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67" name="Google Shape;67;p5"/>
          <p:cNvSpPr txBox="1"/>
          <p:nvPr>
            <p:ph idx="12" type="sldNum"/>
          </p:nvPr>
        </p:nvSpPr>
        <p:spPr>
          <a:xfrm>
            <a:off x="13425174" y="7269869"/>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8" name="Shape 68"/>
        <p:cNvGrpSpPr/>
        <p:nvPr/>
      </p:nvGrpSpPr>
      <p:grpSpPr>
        <a:xfrm>
          <a:off x="0" y="0"/>
          <a:ext cx="0" cy="0"/>
          <a:chOff x="0" y="0"/>
          <a:chExt cx="0" cy="0"/>
        </a:xfrm>
      </p:grpSpPr>
      <p:sp>
        <p:nvSpPr>
          <p:cNvPr id="69" name="Google Shape;69;p6"/>
          <p:cNvSpPr/>
          <p:nvPr/>
        </p:nvSpPr>
        <p:spPr>
          <a:xfrm flipH="1">
            <a:off x="5732100" y="2481120"/>
            <a:ext cx="8898300" cy="5748600"/>
          </a:xfrm>
          <a:prstGeom prst="rtTriangle">
            <a:avLst/>
          </a:prstGeom>
          <a:solidFill>
            <a:schemeClr val="lt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70" name="Google Shape;70;p6"/>
          <p:cNvSpPr/>
          <p:nvPr/>
        </p:nvSpPr>
        <p:spPr>
          <a:xfrm>
            <a:off x="49" y="4519200"/>
            <a:ext cx="11792700" cy="3710400"/>
          </a:xfrm>
          <a:prstGeom prst="rtTriangle">
            <a:avLst/>
          </a:prstGeom>
          <a:solidFill>
            <a:schemeClr val="accent3"/>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71" name="Google Shape;71;p6"/>
          <p:cNvSpPr/>
          <p:nvPr/>
        </p:nvSpPr>
        <p:spPr>
          <a:xfrm>
            <a:off x="325160" y="330000"/>
            <a:ext cx="13980000" cy="75696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72" name="Google Shape;72;p6"/>
          <p:cNvSpPr txBox="1"/>
          <p:nvPr>
            <p:ph type="title"/>
          </p:nvPr>
        </p:nvSpPr>
        <p:spPr>
          <a:xfrm>
            <a:off x="1310640" y="1352960"/>
            <a:ext cx="12009000" cy="1527300"/>
          </a:xfrm>
          <a:prstGeom prst="rect">
            <a:avLst/>
          </a:prstGeom>
        </p:spPr>
        <p:txBody>
          <a:bodyPr anchorCtr="0" anchor="t" bIns="146275" lIns="146275" spcFirstLastPara="1" rIns="146275" wrap="square" tIns="14627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3" name="Google Shape;73;p6"/>
          <p:cNvSpPr txBox="1"/>
          <p:nvPr>
            <p:ph idx="12" type="sldNum"/>
          </p:nvPr>
        </p:nvSpPr>
        <p:spPr>
          <a:xfrm>
            <a:off x="13425174" y="7269869"/>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4" name="Shape 74"/>
        <p:cNvGrpSpPr/>
        <p:nvPr/>
      </p:nvGrpSpPr>
      <p:grpSpPr>
        <a:xfrm>
          <a:off x="0" y="0"/>
          <a:ext cx="0" cy="0"/>
          <a:chOff x="0" y="0"/>
          <a:chExt cx="0" cy="0"/>
        </a:xfrm>
      </p:grpSpPr>
      <p:sp>
        <p:nvSpPr>
          <p:cNvPr id="75" name="Google Shape;75;p7"/>
          <p:cNvSpPr/>
          <p:nvPr/>
        </p:nvSpPr>
        <p:spPr>
          <a:xfrm flipH="1">
            <a:off x="5732100" y="2481120"/>
            <a:ext cx="8898300" cy="5748600"/>
          </a:xfrm>
          <a:prstGeom prst="rtTriangle">
            <a:avLst/>
          </a:prstGeom>
          <a:solidFill>
            <a:schemeClr val="lt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76" name="Google Shape;76;p7"/>
          <p:cNvSpPr/>
          <p:nvPr/>
        </p:nvSpPr>
        <p:spPr>
          <a:xfrm>
            <a:off x="49" y="4519200"/>
            <a:ext cx="11792700" cy="3710400"/>
          </a:xfrm>
          <a:prstGeom prst="rtTriangle">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77" name="Google Shape;77;p7"/>
          <p:cNvSpPr/>
          <p:nvPr/>
        </p:nvSpPr>
        <p:spPr>
          <a:xfrm>
            <a:off x="325160" y="330000"/>
            <a:ext cx="13980000" cy="75696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78" name="Google Shape;78;p7"/>
          <p:cNvSpPr txBox="1"/>
          <p:nvPr>
            <p:ph type="title"/>
          </p:nvPr>
        </p:nvSpPr>
        <p:spPr>
          <a:xfrm>
            <a:off x="1310640" y="1352960"/>
            <a:ext cx="5934600" cy="2212800"/>
          </a:xfrm>
          <a:prstGeom prst="rect">
            <a:avLst/>
          </a:prstGeom>
        </p:spPr>
        <p:txBody>
          <a:bodyPr anchorCtr="0" anchor="t" bIns="146275" lIns="146275" spcFirstLastPara="1" rIns="146275" wrap="square" tIns="14627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7"/>
          <p:cNvSpPr txBox="1"/>
          <p:nvPr>
            <p:ph idx="1" type="body"/>
          </p:nvPr>
        </p:nvSpPr>
        <p:spPr>
          <a:xfrm>
            <a:off x="1329120" y="3710480"/>
            <a:ext cx="5934600" cy="3391800"/>
          </a:xfrm>
          <a:prstGeom prst="rect">
            <a:avLst/>
          </a:prstGeom>
        </p:spPr>
        <p:txBody>
          <a:bodyPr anchorCtr="0" anchor="t" bIns="146275" lIns="146275" spcFirstLastPara="1" rIns="146275" wrap="square" tIns="146275">
            <a:normAutofit/>
          </a:bodyPr>
          <a:lstStyle>
            <a:lvl1pPr indent="-361950" lvl="0" marL="457200">
              <a:spcBef>
                <a:spcPts val="0"/>
              </a:spcBef>
              <a:spcAft>
                <a:spcPts val="0"/>
              </a:spcAft>
              <a:buSzPts val="21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80" name="Google Shape;80;p7"/>
          <p:cNvSpPr txBox="1"/>
          <p:nvPr>
            <p:ph idx="12" type="sldNum"/>
          </p:nvPr>
        </p:nvSpPr>
        <p:spPr>
          <a:xfrm>
            <a:off x="13425174" y="7269869"/>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1" name="Shape 81"/>
        <p:cNvGrpSpPr/>
        <p:nvPr/>
      </p:nvGrpSpPr>
      <p:grpSpPr>
        <a:xfrm>
          <a:off x="0" y="0"/>
          <a:ext cx="0" cy="0"/>
          <a:chOff x="0" y="0"/>
          <a:chExt cx="0" cy="0"/>
        </a:xfrm>
      </p:grpSpPr>
      <p:sp>
        <p:nvSpPr>
          <p:cNvPr id="82" name="Google Shape;82;p8"/>
          <p:cNvSpPr/>
          <p:nvPr/>
        </p:nvSpPr>
        <p:spPr>
          <a:xfrm>
            <a:off x="0" y="4517031"/>
            <a:ext cx="11790600" cy="3707100"/>
          </a:xfrm>
          <a:prstGeom prst="rtTriangle">
            <a:avLst/>
          </a:prstGeom>
          <a:solidFill>
            <a:schemeClr val="accent6"/>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83" name="Google Shape;83;p8"/>
          <p:cNvSpPr/>
          <p:nvPr/>
        </p:nvSpPr>
        <p:spPr>
          <a:xfrm flipH="1">
            <a:off x="5733136" y="2486580"/>
            <a:ext cx="8896800" cy="5743200"/>
          </a:xfrm>
          <a:prstGeom prst="rtTriangle">
            <a:avLst/>
          </a:prstGeom>
          <a:solidFill>
            <a:schemeClr val="lt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nvGrpSpPr>
          <p:cNvPr id="84" name="Google Shape;84;p8"/>
          <p:cNvGrpSpPr/>
          <p:nvPr/>
        </p:nvGrpSpPr>
        <p:grpSpPr>
          <a:xfrm>
            <a:off x="409427" y="-14"/>
            <a:ext cx="3602109" cy="1669475"/>
            <a:chOff x="3961956" y="4383950"/>
            <a:chExt cx="1160548" cy="548700"/>
          </a:xfrm>
        </p:grpSpPr>
        <p:sp>
          <p:nvSpPr>
            <p:cNvPr id="85" name="Google Shape;85;p8"/>
            <p:cNvSpPr/>
            <p:nvPr/>
          </p:nvSpPr>
          <p:spPr>
            <a:xfrm>
              <a:off x="4224904" y="4383950"/>
              <a:ext cx="897600" cy="548700"/>
            </a:xfrm>
            <a:prstGeom prst="parallelogram">
              <a:avLst>
                <a:gd fmla="val 153193" name="adj"/>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86" name="Google Shape;86;p8"/>
            <p:cNvSpPr/>
            <p:nvPr/>
          </p:nvSpPr>
          <p:spPr>
            <a:xfrm>
              <a:off x="4093430" y="4383950"/>
              <a:ext cx="897600" cy="548700"/>
            </a:xfrm>
            <a:prstGeom prst="parallelogram">
              <a:avLst>
                <a:gd fmla="val 153193" name="adj"/>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87" name="Google Shape;87;p8"/>
            <p:cNvSpPr/>
            <p:nvPr/>
          </p:nvSpPr>
          <p:spPr>
            <a:xfrm>
              <a:off x="3961956" y="4383950"/>
              <a:ext cx="897600" cy="548700"/>
            </a:xfrm>
            <a:prstGeom prst="parallelogram">
              <a:avLst>
                <a:gd fmla="val 153193" name="adj"/>
              </a:avLst>
            </a:prstGeom>
            <a:solidFill>
              <a:schemeClr val="dk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sp>
        <p:nvSpPr>
          <p:cNvPr id="88" name="Google Shape;88;p8"/>
          <p:cNvSpPr/>
          <p:nvPr/>
        </p:nvSpPr>
        <p:spPr>
          <a:xfrm>
            <a:off x="325160" y="330000"/>
            <a:ext cx="13980000" cy="75696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nvGrpSpPr>
          <p:cNvPr id="89" name="Google Shape;89;p8"/>
          <p:cNvGrpSpPr/>
          <p:nvPr/>
        </p:nvGrpSpPr>
        <p:grpSpPr>
          <a:xfrm>
            <a:off x="55757" y="7235401"/>
            <a:ext cx="2549245" cy="987298"/>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6"/>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6"/>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6"/>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grpSp>
        <p:nvGrpSpPr>
          <p:cNvPr id="93" name="Google Shape;93;p8"/>
          <p:cNvGrpSpPr/>
          <p:nvPr/>
        </p:nvGrpSpPr>
        <p:grpSpPr>
          <a:xfrm>
            <a:off x="9418026" y="1988"/>
            <a:ext cx="5211883" cy="2018457"/>
            <a:chOff x="6917201" y="0"/>
            <a:chExt cx="2227777" cy="863400"/>
          </a:xfrm>
        </p:grpSpPr>
        <p:sp>
          <p:nvSpPr>
            <p:cNvPr id="94" name="Google Shape;94;p8"/>
            <p:cNvSpPr/>
            <p:nvPr/>
          </p:nvSpPr>
          <p:spPr>
            <a:xfrm>
              <a:off x="7641677" y="0"/>
              <a:ext cx="1503300" cy="863400"/>
            </a:xfrm>
            <a:prstGeom prst="parallelogram">
              <a:avLst>
                <a:gd fmla="val 158024" name="adj"/>
              </a:avLst>
            </a:prstGeom>
            <a:solidFill>
              <a:schemeClr val="accent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95" name="Google Shape;95;p8"/>
            <p:cNvSpPr/>
            <p:nvPr/>
          </p:nvSpPr>
          <p:spPr>
            <a:xfrm>
              <a:off x="7279439" y="0"/>
              <a:ext cx="1503300" cy="863400"/>
            </a:xfrm>
            <a:prstGeom prst="parallelogram">
              <a:avLst>
                <a:gd fmla="val 158024" name="adj"/>
              </a:avLst>
            </a:prstGeom>
            <a:solidFill>
              <a:schemeClr val="accent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96" name="Google Shape;96;p8"/>
            <p:cNvSpPr/>
            <p:nvPr/>
          </p:nvSpPr>
          <p:spPr>
            <a:xfrm>
              <a:off x="6917201" y="0"/>
              <a:ext cx="1503300" cy="863400"/>
            </a:xfrm>
            <a:prstGeom prst="parallelogram">
              <a:avLst>
                <a:gd fmla="val 158024" name="adj"/>
              </a:avLst>
            </a:prstGeom>
            <a:solidFill>
              <a:schemeClr val="accent1"/>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grpSp>
      <p:sp>
        <p:nvSpPr>
          <p:cNvPr id="97" name="Google Shape;97;p8"/>
          <p:cNvSpPr txBox="1"/>
          <p:nvPr>
            <p:ph type="title"/>
          </p:nvPr>
        </p:nvSpPr>
        <p:spPr>
          <a:xfrm>
            <a:off x="2230286" y="2081833"/>
            <a:ext cx="10187100" cy="4062600"/>
          </a:xfrm>
          <a:prstGeom prst="rect">
            <a:avLst/>
          </a:prstGeom>
        </p:spPr>
        <p:txBody>
          <a:bodyPr anchorCtr="0" anchor="ctr" bIns="146275" lIns="146275" spcFirstLastPara="1" rIns="146275" wrap="square" tIns="146275">
            <a:normAutofit/>
          </a:bodyPr>
          <a:lstStyle>
            <a:lvl1pPr lvl="0" algn="ctr">
              <a:spcBef>
                <a:spcPts val="0"/>
              </a:spcBef>
              <a:spcAft>
                <a:spcPts val="0"/>
              </a:spcAft>
              <a:buSzPts val="5100"/>
              <a:buNone/>
              <a:defRPr sz="5100"/>
            </a:lvl1pPr>
            <a:lvl2pPr lvl="1" algn="ctr">
              <a:spcBef>
                <a:spcPts val="0"/>
              </a:spcBef>
              <a:spcAft>
                <a:spcPts val="0"/>
              </a:spcAft>
              <a:buSzPts val="5100"/>
              <a:buNone/>
              <a:defRPr sz="5100"/>
            </a:lvl2pPr>
            <a:lvl3pPr lvl="2" algn="ctr">
              <a:spcBef>
                <a:spcPts val="0"/>
              </a:spcBef>
              <a:spcAft>
                <a:spcPts val="0"/>
              </a:spcAft>
              <a:buSzPts val="5100"/>
              <a:buNone/>
              <a:defRPr sz="5100"/>
            </a:lvl3pPr>
            <a:lvl4pPr lvl="3" algn="ctr">
              <a:spcBef>
                <a:spcPts val="0"/>
              </a:spcBef>
              <a:spcAft>
                <a:spcPts val="0"/>
              </a:spcAft>
              <a:buSzPts val="5100"/>
              <a:buNone/>
              <a:defRPr sz="5100"/>
            </a:lvl4pPr>
            <a:lvl5pPr lvl="4" algn="ctr">
              <a:spcBef>
                <a:spcPts val="0"/>
              </a:spcBef>
              <a:spcAft>
                <a:spcPts val="0"/>
              </a:spcAft>
              <a:buSzPts val="5100"/>
              <a:buNone/>
              <a:defRPr sz="5100"/>
            </a:lvl5pPr>
            <a:lvl6pPr lvl="5" algn="ctr">
              <a:spcBef>
                <a:spcPts val="0"/>
              </a:spcBef>
              <a:spcAft>
                <a:spcPts val="0"/>
              </a:spcAft>
              <a:buSzPts val="5100"/>
              <a:buNone/>
              <a:defRPr sz="5100"/>
            </a:lvl6pPr>
            <a:lvl7pPr lvl="6" algn="ctr">
              <a:spcBef>
                <a:spcPts val="0"/>
              </a:spcBef>
              <a:spcAft>
                <a:spcPts val="0"/>
              </a:spcAft>
              <a:buSzPts val="5100"/>
              <a:buNone/>
              <a:defRPr sz="5100"/>
            </a:lvl7pPr>
            <a:lvl8pPr lvl="7" algn="ctr">
              <a:spcBef>
                <a:spcPts val="0"/>
              </a:spcBef>
              <a:spcAft>
                <a:spcPts val="0"/>
              </a:spcAft>
              <a:buSzPts val="5100"/>
              <a:buNone/>
              <a:defRPr sz="5100"/>
            </a:lvl8pPr>
            <a:lvl9pPr lvl="8" algn="ctr">
              <a:spcBef>
                <a:spcPts val="0"/>
              </a:spcBef>
              <a:spcAft>
                <a:spcPts val="0"/>
              </a:spcAft>
              <a:buSzPts val="5100"/>
              <a:buNone/>
              <a:defRPr sz="5100"/>
            </a:lvl9pPr>
          </a:lstStyle>
          <a:p/>
        </p:txBody>
      </p:sp>
      <p:sp>
        <p:nvSpPr>
          <p:cNvPr id="98" name="Google Shape;98;p8"/>
          <p:cNvSpPr txBox="1"/>
          <p:nvPr>
            <p:ph idx="12" type="sldNum"/>
          </p:nvPr>
        </p:nvSpPr>
        <p:spPr>
          <a:xfrm>
            <a:off x="13425174" y="7269869"/>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9" name="Shape 99"/>
        <p:cNvGrpSpPr/>
        <p:nvPr/>
      </p:nvGrpSpPr>
      <p:grpSpPr>
        <a:xfrm>
          <a:off x="0" y="0"/>
          <a:ext cx="0" cy="0"/>
          <a:chOff x="0" y="0"/>
          <a:chExt cx="0" cy="0"/>
        </a:xfrm>
      </p:grpSpPr>
      <p:sp>
        <p:nvSpPr>
          <p:cNvPr id="100" name="Google Shape;100;p9"/>
          <p:cNvSpPr/>
          <p:nvPr/>
        </p:nvSpPr>
        <p:spPr>
          <a:xfrm flipH="1">
            <a:off x="5732100" y="2481120"/>
            <a:ext cx="8898300" cy="5748600"/>
          </a:xfrm>
          <a:prstGeom prst="rtTriangle">
            <a:avLst/>
          </a:prstGeom>
          <a:solidFill>
            <a:schemeClr val="lt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01" name="Google Shape;101;p9"/>
          <p:cNvSpPr/>
          <p:nvPr/>
        </p:nvSpPr>
        <p:spPr>
          <a:xfrm>
            <a:off x="49" y="4519200"/>
            <a:ext cx="11792700" cy="3710400"/>
          </a:xfrm>
          <a:prstGeom prst="rtTriangle">
            <a:avLst/>
          </a:prstGeom>
          <a:solidFill>
            <a:schemeClr val="accent3"/>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02" name="Google Shape;102;p9"/>
          <p:cNvSpPr/>
          <p:nvPr/>
        </p:nvSpPr>
        <p:spPr>
          <a:xfrm>
            <a:off x="325160" y="330000"/>
            <a:ext cx="13980000" cy="75696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03" name="Google Shape;103;p9"/>
          <p:cNvSpPr txBox="1"/>
          <p:nvPr>
            <p:ph type="title"/>
          </p:nvPr>
        </p:nvSpPr>
        <p:spPr>
          <a:xfrm>
            <a:off x="1310640" y="1352960"/>
            <a:ext cx="10278600" cy="1128000"/>
          </a:xfrm>
          <a:prstGeom prst="rect">
            <a:avLst/>
          </a:prstGeom>
        </p:spPr>
        <p:txBody>
          <a:bodyPr anchorCtr="0" anchor="t" bIns="146275" lIns="146275" spcFirstLastPara="1" rIns="146275" wrap="square" tIns="14627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04" name="Google Shape;104;p9"/>
          <p:cNvSpPr txBox="1"/>
          <p:nvPr>
            <p:ph idx="1" type="subTitle"/>
          </p:nvPr>
        </p:nvSpPr>
        <p:spPr>
          <a:xfrm>
            <a:off x="1310640" y="2481120"/>
            <a:ext cx="9375900" cy="629700"/>
          </a:xfrm>
          <a:prstGeom prst="rect">
            <a:avLst/>
          </a:prstGeom>
        </p:spPr>
        <p:txBody>
          <a:bodyPr anchorCtr="0" anchor="t" bIns="146275" lIns="146275" spcFirstLastPara="1" rIns="146275" wrap="square" tIns="146275">
            <a:normAutofit/>
          </a:bodyPr>
          <a:lstStyle>
            <a:lvl1pPr lvl="0">
              <a:lnSpc>
                <a:spcPct val="100000"/>
              </a:lnSpc>
              <a:spcBef>
                <a:spcPts val="0"/>
              </a:spcBef>
              <a:spcAft>
                <a:spcPts val="0"/>
              </a:spcAft>
              <a:buClr>
                <a:schemeClr val="lt1"/>
              </a:buClr>
              <a:buSzPts val="2600"/>
              <a:buNone/>
              <a:defRPr sz="2600">
                <a:solidFill>
                  <a:schemeClr val="lt1"/>
                </a:solidFill>
              </a:defRPr>
            </a:lvl1pPr>
            <a:lvl2pPr lvl="1">
              <a:lnSpc>
                <a:spcPct val="100000"/>
              </a:lnSpc>
              <a:spcBef>
                <a:spcPts val="0"/>
              </a:spcBef>
              <a:spcAft>
                <a:spcPts val="0"/>
              </a:spcAft>
              <a:buClr>
                <a:schemeClr val="lt1"/>
              </a:buClr>
              <a:buSzPts val="2600"/>
              <a:buNone/>
              <a:defRPr sz="2600">
                <a:solidFill>
                  <a:schemeClr val="lt1"/>
                </a:solidFill>
              </a:defRPr>
            </a:lvl2pPr>
            <a:lvl3pPr lvl="2">
              <a:lnSpc>
                <a:spcPct val="100000"/>
              </a:lnSpc>
              <a:spcBef>
                <a:spcPts val="0"/>
              </a:spcBef>
              <a:spcAft>
                <a:spcPts val="0"/>
              </a:spcAft>
              <a:buClr>
                <a:schemeClr val="lt1"/>
              </a:buClr>
              <a:buSzPts val="2600"/>
              <a:buNone/>
              <a:defRPr sz="2600">
                <a:solidFill>
                  <a:schemeClr val="lt1"/>
                </a:solidFill>
              </a:defRPr>
            </a:lvl3pPr>
            <a:lvl4pPr lvl="3">
              <a:lnSpc>
                <a:spcPct val="100000"/>
              </a:lnSpc>
              <a:spcBef>
                <a:spcPts val="0"/>
              </a:spcBef>
              <a:spcAft>
                <a:spcPts val="0"/>
              </a:spcAft>
              <a:buClr>
                <a:schemeClr val="lt1"/>
              </a:buClr>
              <a:buSzPts val="2600"/>
              <a:buNone/>
              <a:defRPr sz="2600">
                <a:solidFill>
                  <a:schemeClr val="lt1"/>
                </a:solidFill>
              </a:defRPr>
            </a:lvl4pPr>
            <a:lvl5pPr lvl="4">
              <a:lnSpc>
                <a:spcPct val="100000"/>
              </a:lnSpc>
              <a:spcBef>
                <a:spcPts val="0"/>
              </a:spcBef>
              <a:spcAft>
                <a:spcPts val="0"/>
              </a:spcAft>
              <a:buClr>
                <a:schemeClr val="lt1"/>
              </a:buClr>
              <a:buSzPts val="2600"/>
              <a:buNone/>
              <a:defRPr sz="2600">
                <a:solidFill>
                  <a:schemeClr val="lt1"/>
                </a:solidFill>
              </a:defRPr>
            </a:lvl5pPr>
            <a:lvl6pPr lvl="5">
              <a:lnSpc>
                <a:spcPct val="100000"/>
              </a:lnSpc>
              <a:spcBef>
                <a:spcPts val="0"/>
              </a:spcBef>
              <a:spcAft>
                <a:spcPts val="0"/>
              </a:spcAft>
              <a:buClr>
                <a:schemeClr val="lt1"/>
              </a:buClr>
              <a:buSzPts val="2600"/>
              <a:buNone/>
              <a:defRPr sz="2600">
                <a:solidFill>
                  <a:schemeClr val="lt1"/>
                </a:solidFill>
              </a:defRPr>
            </a:lvl6pPr>
            <a:lvl7pPr lvl="6">
              <a:lnSpc>
                <a:spcPct val="100000"/>
              </a:lnSpc>
              <a:spcBef>
                <a:spcPts val="0"/>
              </a:spcBef>
              <a:spcAft>
                <a:spcPts val="0"/>
              </a:spcAft>
              <a:buClr>
                <a:schemeClr val="lt1"/>
              </a:buClr>
              <a:buSzPts val="2600"/>
              <a:buNone/>
              <a:defRPr sz="2600">
                <a:solidFill>
                  <a:schemeClr val="lt1"/>
                </a:solidFill>
              </a:defRPr>
            </a:lvl7pPr>
            <a:lvl8pPr lvl="7">
              <a:lnSpc>
                <a:spcPct val="100000"/>
              </a:lnSpc>
              <a:spcBef>
                <a:spcPts val="0"/>
              </a:spcBef>
              <a:spcAft>
                <a:spcPts val="0"/>
              </a:spcAft>
              <a:buClr>
                <a:schemeClr val="lt1"/>
              </a:buClr>
              <a:buSzPts val="2600"/>
              <a:buNone/>
              <a:defRPr sz="2600">
                <a:solidFill>
                  <a:schemeClr val="lt1"/>
                </a:solidFill>
              </a:defRPr>
            </a:lvl8pPr>
            <a:lvl9pPr lvl="8">
              <a:lnSpc>
                <a:spcPct val="100000"/>
              </a:lnSpc>
              <a:spcBef>
                <a:spcPts val="0"/>
              </a:spcBef>
              <a:spcAft>
                <a:spcPts val="0"/>
              </a:spcAft>
              <a:buClr>
                <a:schemeClr val="lt1"/>
              </a:buClr>
              <a:buSzPts val="2600"/>
              <a:buNone/>
              <a:defRPr sz="2600">
                <a:solidFill>
                  <a:schemeClr val="lt1"/>
                </a:solidFill>
              </a:defRPr>
            </a:lvl9pPr>
          </a:lstStyle>
          <a:p/>
        </p:txBody>
      </p:sp>
      <p:sp>
        <p:nvSpPr>
          <p:cNvPr id="105" name="Google Shape;105;p9"/>
          <p:cNvSpPr txBox="1"/>
          <p:nvPr>
            <p:ph idx="2" type="body"/>
          </p:nvPr>
        </p:nvSpPr>
        <p:spPr>
          <a:xfrm>
            <a:off x="1310640" y="3947280"/>
            <a:ext cx="9375900" cy="3352800"/>
          </a:xfrm>
          <a:prstGeom prst="rect">
            <a:avLst/>
          </a:prstGeom>
        </p:spPr>
        <p:txBody>
          <a:bodyPr anchorCtr="0" anchor="t" bIns="146275" lIns="146275" spcFirstLastPara="1" rIns="146275" wrap="square" tIns="146275">
            <a:normAutofit/>
          </a:bodyPr>
          <a:lstStyle>
            <a:lvl1pPr indent="-361950" lvl="0" marL="457200">
              <a:spcBef>
                <a:spcPts val="0"/>
              </a:spcBef>
              <a:spcAft>
                <a:spcPts val="0"/>
              </a:spcAft>
              <a:buSzPts val="21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06" name="Google Shape;106;p9"/>
          <p:cNvSpPr txBox="1"/>
          <p:nvPr>
            <p:ph idx="12" type="sldNum"/>
          </p:nvPr>
        </p:nvSpPr>
        <p:spPr>
          <a:xfrm>
            <a:off x="13425174" y="7269869"/>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7" name="Shape 107"/>
        <p:cNvGrpSpPr/>
        <p:nvPr/>
      </p:nvGrpSpPr>
      <p:grpSpPr>
        <a:xfrm>
          <a:off x="0" y="0"/>
          <a:ext cx="0" cy="0"/>
          <a:chOff x="0" y="0"/>
          <a:chExt cx="0" cy="0"/>
        </a:xfrm>
      </p:grpSpPr>
      <p:sp>
        <p:nvSpPr>
          <p:cNvPr id="108" name="Google Shape;108;p10"/>
          <p:cNvSpPr/>
          <p:nvPr/>
        </p:nvSpPr>
        <p:spPr>
          <a:xfrm>
            <a:off x="49" y="4519200"/>
            <a:ext cx="11792700" cy="3710400"/>
          </a:xfrm>
          <a:prstGeom prst="rtTriangle">
            <a:avLst/>
          </a:prstGeom>
          <a:solidFill>
            <a:schemeClr val="lt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09" name="Google Shape;109;p10"/>
          <p:cNvSpPr/>
          <p:nvPr/>
        </p:nvSpPr>
        <p:spPr>
          <a:xfrm flipH="1">
            <a:off x="5732100" y="2481120"/>
            <a:ext cx="8898300" cy="5748600"/>
          </a:xfrm>
          <a:prstGeom prst="rtTriangle">
            <a:avLst/>
          </a:prstGeom>
          <a:solidFill>
            <a:schemeClr val="dk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10" name="Google Shape;110;p10"/>
          <p:cNvSpPr/>
          <p:nvPr/>
        </p:nvSpPr>
        <p:spPr>
          <a:xfrm>
            <a:off x="325160" y="330000"/>
            <a:ext cx="13980000" cy="75696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111" name="Google Shape;111;p10"/>
          <p:cNvSpPr txBox="1"/>
          <p:nvPr>
            <p:ph idx="1" type="body"/>
          </p:nvPr>
        </p:nvSpPr>
        <p:spPr>
          <a:xfrm>
            <a:off x="524840" y="6661600"/>
            <a:ext cx="11864100" cy="968100"/>
          </a:xfrm>
          <a:prstGeom prst="rect">
            <a:avLst/>
          </a:prstGeom>
        </p:spPr>
        <p:txBody>
          <a:bodyPr anchorCtr="0" anchor="b" bIns="146275" lIns="146275" spcFirstLastPara="1" rIns="146275" wrap="square" tIns="146275">
            <a:normAutofit/>
          </a:bodyPr>
          <a:lstStyle>
            <a:lvl1pPr indent="-228600" lvl="0" marL="457200">
              <a:lnSpc>
                <a:spcPct val="100000"/>
              </a:lnSpc>
              <a:spcBef>
                <a:spcPts val="0"/>
              </a:spcBef>
              <a:spcAft>
                <a:spcPts val="0"/>
              </a:spcAft>
              <a:buSzPts val="2100"/>
              <a:buNone/>
              <a:defRPr/>
            </a:lvl1pPr>
          </a:lstStyle>
          <a:p/>
        </p:txBody>
      </p:sp>
      <p:sp>
        <p:nvSpPr>
          <p:cNvPr id="112" name="Google Shape;112;p10"/>
          <p:cNvSpPr txBox="1"/>
          <p:nvPr>
            <p:ph idx="12" type="sldNum"/>
          </p:nvPr>
        </p:nvSpPr>
        <p:spPr>
          <a:xfrm>
            <a:off x="13425174" y="7269869"/>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98720" y="712040"/>
            <a:ext cx="13632900" cy="916200"/>
          </a:xfrm>
          <a:prstGeom prst="rect">
            <a:avLst/>
          </a:prstGeom>
          <a:noFill/>
          <a:ln>
            <a:noFill/>
          </a:ln>
        </p:spPr>
        <p:txBody>
          <a:bodyPr anchorCtr="0" anchor="t" bIns="146275" lIns="146275" spcFirstLastPara="1" rIns="146275" wrap="square" tIns="146275">
            <a:normAutofit/>
          </a:bodyPr>
          <a:lstStyle>
            <a:lvl1pPr lvl="0">
              <a:spcBef>
                <a:spcPts val="0"/>
              </a:spcBef>
              <a:spcAft>
                <a:spcPts val="0"/>
              </a:spcAft>
              <a:buClr>
                <a:schemeClr val="lt1"/>
              </a:buClr>
              <a:buSzPts val="4500"/>
              <a:buFont typeface="Nunito"/>
              <a:buNone/>
              <a:defRPr sz="4500">
                <a:solidFill>
                  <a:schemeClr val="lt1"/>
                </a:solidFill>
                <a:latin typeface="Nunito"/>
                <a:ea typeface="Nunito"/>
                <a:cs typeface="Nunito"/>
                <a:sym typeface="Nunito"/>
              </a:defRPr>
            </a:lvl1pPr>
            <a:lvl2pPr lvl="1">
              <a:spcBef>
                <a:spcPts val="0"/>
              </a:spcBef>
              <a:spcAft>
                <a:spcPts val="0"/>
              </a:spcAft>
              <a:buClr>
                <a:schemeClr val="lt1"/>
              </a:buClr>
              <a:buSzPts val="4500"/>
              <a:buFont typeface="Nunito"/>
              <a:buNone/>
              <a:defRPr sz="4500">
                <a:solidFill>
                  <a:schemeClr val="lt1"/>
                </a:solidFill>
                <a:latin typeface="Nunito"/>
                <a:ea typeface="Nunito"/>
                <a:cs typeface="Nunito"/>
                <a:sym typeface="Nunito"/>
              </a:defRPr>
            </a:lvl2pPr>
            <a:lvl3pPr lvl="2">
              <a:spcBef>
                <a:spcPts val="0"/>
              </a:spcBef>
              <a:spcAft>
                <a:spcPts val="0"/>
              </a:spcAft>
              <a:buClr>
                <a:schemeClr val="lt1"/>
              </a:buClr>
              <a:buSzPts val="4500"/>
              <a:buFont typeface="Nunito"/>
              <a:buNone/>
              <a:defRPr sz="4500">
                <a:solidFill>
                  <a:schemeClr val="lt1"/>
                </a:solidFill>
                <a:latin typeface="Nunito"/>
                <a:ea typeface="Nunito"/>
                <a:cs typeface="Nunito"/>
                <a:sym typeface="Nunito"/>
              </a:defRPr>
            </a:lvl3pPr>
            <a:lvl4pPr lvl="3">
              <a:spcBef>
                <a:spcPts val="0"/>
              </a:spcBef>
              <a:spcAft>
                <a:spcPts val="0"/>
              </a:spcAft>
              <a:buClr>
                <a:schemeClr val="lt1"/>
              </a:buClr>
              <a:buSzPts val="4500"/>
              <a:buFont typeface="Nunito"/>
              <a:buNone/>
              <a:defRPr sz="4500">
                <a:solidFill>
                  <a:schemeClr val="lt1"/>
                </a:solidFill>
                <a:latin typeface="Nunito"/>
                <a:ea typeface="Nunito"/>
                <a:cs typeface="Nunito"/>
                <a:sym typeface="Nunito"/>
              </a:defRPr>
            </a:lvl4pPr>
            <a:lvl5pPr lvl="4">
              <a:spcBef>
                <a:spcPts val="0"/>
              </a:spcBef>
              <a:spcAft>
                <a:spcPts val="0"/>
              </a:spcAft>
              <a:buClr>
                <a:schemeClr val="lt1"/>
              </a:buClr>
              <a:buSzPts val="4500"/>
              <a:buFont typeface="Nunito"/>
              <a:buNone/>
              <a:defRPr sz="4500">
                <a:solidFill>
                  <a:schemeClr val="lt1"/>
                </a:solidFill>
                <a:latin typeface="Nunito"/>
                <a:ea typeface="Nunito"/>
                <a:cs typeface="Nunito"/>
                <a:sym typeface="Nunito"/>
              </a:defRPr>
            </a:lvl5pPr>
            <a:lvl6pPr lvl="5">
              <a:spcBef>
                <a:spcPts val="0"/>
              </a:spcBef>
              <a:spcAft>
                <a:spcPts val="0"/>
              </a:spcAft>
              <a:buClr>
                <a:schemeClr val="lt1"/>
              </a:buClr>
              <a:buSzPts val="4500"/>
              <a:buFont typeface="Nunito"/>
              <a:buNone/>
              <a:defRPr sz="4500">
                <a:solidFill>
                  <a:schemeClr val="lt1"/>
                </a:solidFill>
                <a:latin typeface="Nunito"/>
                <a:ea typeface="Nunito"/>
                <a:cs typeface="Nunito"/>
                <a:sym typeface="Nunito"/>
              </a:defRPr>
            </a:lvl6pPr>
            <a:lvl7pPr lvl="6">
              <a:spcBef>
                <a:spcPts val="0"/>
              </a:spcBef>
              <a:spcAft>
                <a:spcPts val="0"/>
              </a:spcAft>
              <a:buClr>
                <a:schemeClr val="lt1"/>
              </a:buClr>
              <a:buSzPts val="4500"/>
              <a:buFont typeface="Nunito"/>
              <a:buNone/>
              <a:defRPr sz="4500">
                <a:solidFill>
                  <a:schemeClr val="lt1"/>
                </a:solidFill>
                <a:latin typeface="Nunito"/>
                <a:ea typeface="Nunito"/>
                <a:cs typeface="Nunito"/>
                <a:sym typeface="Nunito"/>
              </a:defRPr>
            </a:lvl7pPr>
            <a:lvl8pPr lvl="7">
              <a:spcBef>
                <a:spcPts val="0"/>
              </a:spcBef>
              <a:spcAft>
                <a:spcPts val="0"/>
              </a:spcAft>
              <a:buClr>
                <a:schemeClr val="lt1"/>
              </a:buClr>
              <a:buSzPts val="4500"/>
              <a:buFont typeface="Nunito"/>
              <a:buNone/>
              <a:defRPr sz="4500">
                <a:solidFill>
                  <a:schemeClr val="lt1"/>
                </a:solidFill>
                <a:latin typeface="Nunito"/>
                <a:ea typeface="Nunito"/>
                <a:cs typeface="Nunito"/>
                <a:sym typeface="Nunito"/>
              </a:defRPr>
            </a:lvl8pPr>
            <a:lvl9pPr lvl="8">
              <a:spcBef>
                <a:spcPts val="0"/>
              </a:spcBef>
              <a:spcAft>
                <a:spcPts val="0"/>
              </a:spcAft>
              <a:buClr>
                <a:schemeClr val="lt1"/>
              </a:buClr>
              <a:buSzPts val="4500"/>
              <a:buFont typeface="Nunito"/>
              <a:buNone/>
              <a:defRPr sz="4500">
                <a:solidFill>
                  <a:schemeClr val="lt1"/>
                </a:solidFill>
                <a:latin typeface="Nunito"/>
                <a:ea typeface="Nunito"/>
                <a:cs typeface="Nunito"/>
                <a:sym typeface="Nunito"/>
              </a:defRPr>
            </a:lvl9pPr>
          </a:lstStyle>
          <a:p/>
        </p:txBody>
      </p:sp>
      <p:sp>
        <p:nvSpPr>
          <p:cNvPr id="11" name="Google Shape;11;p1"/>
          <p:cNvSpPr txBox="1"/>
          <p:nvPr>
            <p:ph idx="1" type="body"/>
          </p:nvPr>
        </p:nvSpPr>
        <p:spPr>
          <a:xfrm>
            <a:off x="498720" y="1843960"/>
            <a:ext cx="13632900" cy="5425800"/>
          </a:xfrm>
          <a:prstGeom prst="rect">
            <a:avLst/>
          </a:prstGeom>
          <a:noFill/>
          <a:ln>
            <a:noFill/>
          </a:ln>
        </p:spPr>
        <p:txBody>
          <a:bodyPr anchorCtr="0" anchor="t" bIns="146275" lIns="146275" spcFirstLastPara="1" rIns="146275" wrap="square" tIns="146275">
            <a:normAutofit/>
          </a:bodyPr>
          <a:lstStyle>
            <a:lvl1pPr indent="-361950" lvl="0" marL="457200">
              <a:lnSpc>
                <a:spcPct val="115000"/>
              </a:lnSpc>
              <a:spcBef>
                <a:spcPts val="0"/>
              </a:spcBef>
              <a:spcAft>
                <a:spcPts val="0"/>
              </a:spcAft>
              <a:buClr>
                <a:schemeClr val="dk2"/>
              </a:buClr>
              <a:buSzPts val="2100"/>
              <a:buFont typeface="Calibri"/>
              <a:buChar char="●"/>
              <a:defRPr sz="2100">
                <a:solidFill>
                  <a:schemeClr val="dk2"/>
                </a:solidFill>
                <a:latin typeface="Calibri"/>
                <a:ea typeface="Calibri"/>
                <a:cs typeface="Calibri"/>
                <a:sym typeface="Calibri"/>
              </a:defRPr>
            </a:lvl1pPr>
            <a:lvl2pPr indent="-342900" lvl="1" marL="9144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2pPr>
            <a:lvl3pPr indent="-342900" lvl="2" marL="13716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3pPr>
            <a:lvl4pPr indent="-342900" lvl="3" marL="18288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4pPr>
            <a:lvl5pPr indent="-342900" lvl="4" marL="22860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5pPr>
            <a:lvl6pPr indent="-342900" lvl="5" marL="27432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6pPr>
            <a:lvl7pPr indent="-342900" lvl="6" marL="32004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7pPr>
            <a:lvl8pPr indent="-342900" lvl="7" marL="36576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8pPr>
            <a:lvl9pPr indent="-342900" lvl="8" marL="41148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9pPr>
          </a:lstStyle>
          <a:p/>
        </p:txBody>
      </p:sp>
      <p:sp>
        <p:nvSpPr>
          <p:cNvPr id="12" name="Google Shape;12;p1"/>
          <p:cNvSpPr txBox="1"/>
          <p:nvPr>
            <p:ph idx="12" type="sldNum"/>
          </p:nvPr>
        </p:nvSpPr>
        <p:spPr>
          <a:xfrm>
            <a:off x="13425174" y="7269869"/>
            <a:ext cx="877800" cy="629700"/>
          </a:xfrm>
          <a:prstGeom prst="rect">
            <a:avLst/>
          </a:prstGeom>
          <a:noFill/>
          <a:ln>
            <a:noFill/>
          </a:ln>
        </p:spPr>
        <p:txBody>
          <a:bodyPr anchorCtr="0" anchor="ctr" bIns="146275" lIns="146275" spcFirstLastPara="1" rIns="146275" wrap="square" tIns="146275">
            <a:normAutofit/>
          </a:bodyPr>
          <a:lstStyle>
            <a:lvl1pPr lvl="0" algn="r">
              <a:buNone/>
              <a:defRPr sz="1600">
                <a:solidFill>
                  <a:schemeClr val="dk2"/>
                </a:solidFill>
                <a:latin typeface="Nunito"/>
                <a:ea typeface="Nunito"/>
                <a:cs typeface="Nunito"/>
                <a:sym typeface="Nunito"/>
              </a:defRPr>
            </a:lvl1pPr>
            <a:lvl2pPr lvl="1" algn="r">
              <a:buNone/>
              <a:defRPr sz="1600">
                <a:solidFill>
                  <a:schemeClr val="dk2"/>
                </a:solidFill>
                <a:latin typeface="Nunito"/>
                <a:ea typeface="Nunito"/>
                <a:cs typeface="Nunito"/>
                <a:sym typeface="Nunito"/>
              </a:defRPr>
            </a:lvl2pPr>
            <a:lvl3pPr lvl="2" algn="r">
              <a:buNone/>
              <a:defRPr sz="1600">
                <a:solidFill>
                  <a:schemeClr val="dk2"/>
                </a:solidFill>
                <a:latin typeface="Nunito"/>
                <a:ea typeface="Nunito"/>
                <a:cs typeface="Nunito"/>
                <a:sym typeface="Nunito"/>
              </a:defRPr>
            </a:lvl3pPr>
            <a:lvl4pPr lvl="3" algn="r">
              <a:buNone/>
              <a:defRPr sz="1600">
                <a:solidFill>
                  <a:schemeClr val="dk2"/>
                </a:solidFill>
                <a:latin typeface="Nunito"/>
                <a:ea typeface="Nunito"/>
                <a:cs typeface="Nunito"/>
                <a:sym typeface="Nunito"/>
              </a:defRPr>
            </a:lvl4pPr>
            <a:lvl5pPr lvl="4" algn="r">
              <a:buNone/>
              <a:defRPr sz="1600">
                <a:solidFill>
                  <a:schemeClr val="dk2"/>
                </a:solidFill>
                <a:latin typeface="Nunito"/>
                <a:ea typeface="Nunito"/>
                <a:cs typeface="Nunito"/>
                <a:sym typeface="Nunito"/>
              </a:defRPr>
            </a:lvl5pPr>
            <a:lvl6pPr lvl="5" algn="r">
              <a:buNone/>
              <a:defRPr sz="1600">
                <a:solidFill>
                  <a:schemeClr val="dk2"/>
                </a:solidFill>
                <a:latin typeface="Nunito"/>
                <a:ea typeface="Nunito"/>
                <a:cs typeface="Nunito"/>
                <a:sym typeface="Nunito"/>
              </a:defRPr>
            </a:lvl6pPr>
            <a:lvl7pPr lvl="6" algn="r">
              <a:buNone/>
              <a:defRPr sz="1600">
                <a:solidFill>
                  <a:schemeClr val="dk2"/>
                </a:solidFill>
                <a:latin typeface="Nunito"/>
                <a:ea typeface="Nunito"/>
                <a:cs typeface="Nunito"/>
                <a:sym typeface="Nunito"/>
              </a:defRPr>
            </a:lvl7pPr>
            <a:lvl8pPr lvl="7" algn="r">
              <a:buNone/>
              <a:defRPr sz="1600">
                <a:solidFill>
                  <a:schemeClr val="dk2"/>
                </a:solidFill>
                <a:latin typeface="Nunito"/>
                <a:ea typeface="Nunito"/>
                <a:cs typeface="Nunito"/>
                <a:sym typeface="Nunito"/>
              </a:defRPr>
            </a:lvl8pPr>
            <a:lvl9pPr lvl="8" algn="r">
              <a:buNone/>
              <a:defRPr sz="16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19.png"/><Relationship Id="rId4" Type="http://schemas.openxmlformats.org/officeDocument/2006/relationships/image" Target="../media/image2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2"/>
          <p:cNvSpPr/>
          <p:nvPr/>
        </p:nvSpPr>
        <p:spPr>
          <a:xfrm>
            <a:off x="6280190" y="757952"/>
            <a:ext cx="7556400" cy="21264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6747"/>
              </a:buClr>
              <a:buSzPts val="4450"/>
              <a:buFont typeface="Arial"/>
              <a:buNone/>
            </a:pPr>
            <a:r>
              <a:rPr b="1" i="0" lang="en-US" sz="4450" u="none" cap="none" strike="noStrike">
                <a:solidFill>
                  <a:srgbClr val="006747"/>
                </a:solidFill>
                <a:latin typeface="Arial"/>
                <a:ea typeface="Arial"/>
                <a:cs typeface="Arial"/>
                <a:sym typeface="Arial"/>
              </a:rPr>
              <a:t>Análisis del caso clínico: amputación traumática de mano derecha</a:t>
            </a:r>
            <a:endParaRPr b="0" i="0" sz="4450" u="none" cap="none" strike="noStrike"/>
          </a:p>
        </p:txBody>
      </p:sp>
      <p:sp>
        <p:nvSpPr>
          <p:cNvPr id="170" name="Google Shape;170;p22"/>
          <p:cNvSpPr/>
          <p:nvPr/>
        </p:nvSpPr>
        <p:spPr>
          <a:xfrm>
            <a:off x="6280190" y="3224451"/>
            <a:ext cx="7556421" cy="217741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B4A4A"/>
              </a:buClr>
              <a:buSzPts val="1750"/>
              <a:buFont typeface="Geist"/>
              <a:buNone/>
            </a:pPr>
            <a:r>
              <a:rPr b="0" i="0" lang="en-US" sz="1750" u="none" cap="none" strike="noStrike">
                <a:solidFill>
                  <a:srgbClr val="4B4A4A"/>
                </a:solidFill>
                <a:latin typeface="Geist"/>
                <a:ea typeface="Geist"/>
                <a:cs typeface="Geist"/>
                <a:sym typeface="Geist"/>
              </a:rPr>
              <a:t>Se estima que a nivel mundial ocurren entre 40 y 80 casos nuevos de amputaciones traumáticas por millón de habitantes anualmente, muchas causadas por accidentes con fuegos artificiales. En Perú, estas lesiones representan entre el 3% y 5% de ingresos en emergencias durante campañas festivas, afectando principalmente a adolescentes varones en zonas rurales</a:t>
            </a:r>
            <a:r>
              <a:rPr lang="en-US" sz="1750">
                <a:solidFill>
                  <a:srgbClr val="4B4A4A"/>
                </a:solidFill>
                <a:latin typeface="Geist"/>
                <a:ea typeface="Geist"/>
                <a:cs typeface="Geist"/>
                <a:sym typeface="Geist"/>
              </a:rPr>
              <a:t>.</a:t>
            </a:r>
            <a:endParaRPr sz="1750">
              <a:solidFill>
                <a:srgbClr val="4B4A4A"/>
              </a:solidFill>
              <a:latin typeface="Geist"/>
              <a:ea typeface="Geist"/>
              <a:cs typeface="Geist"/>
              <a:sym typeface="Geist"/>
            </a:endParaRPr>
          </a:p>
        </p:txBody>
      </p:sp>
      <p:sp>
        <p:nvSpPr>
          <p:cNvPr id="171" name="Google Shape;171;p22"/>
          <p:cNvSpPr/>
          <p:nvPr/>
        </p:nvSpPr>
        <p:spPr>
          <a:xfrm>
            <a:off x="6280200" y="5872876"/>
            <a:ext cx="7556400" cy="15987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B4A4A"/>
              </a:buClr>
              <a:buSzPts val="1750"/>
              <a:buFont typeface="Geist"/>
              <a:buNone/>
            </a:pPr>
            <a:r>
              <a:rPr b="0" i="0" lang="en-US" sz="1750" u="none" cap="none" strike="noStrike">
                <a:solidFill>
                  <a:srgbClr val="4B4A4A"/>
                </a:solidFill>
                <a:latin typeface="Geist"/>
                <a:ea typeface="Geist"/>
                <a:cs typeface="Geist"/>
                <a:sym typeface="Geist"/>
              </a:rPr>
              <a:t>Leonel, un joven de 17 años, sufrió amputación parcial de su mano derecha tras un accidente con pirotécnicos. Perdió dedos completos y tiene movilidad limitada, afectando funciones finas esenciales para actividades diarias. Requiere asistencia para vestirse e higiene mayor, aunque mantiene autonomía en alimentación y desplazamiento.</a:t>
            </a:r>
            <a:endParaRPr b="0" i="0" sz="1750" u="none" cap="none" strike="noStrike"/>
          </a:p>
        </p:txBody>
      </p:sp>
      <p:pic>
        <p:nvPicPr>
          <p:cNvPr id="172" name="Google Shape;172;p22"/>
          <p:cNvPicPr preferRelativeResize="0"/>
          <p:nvPr/>
        </p:nvPicPr>
        <p:blipFill>
          <a:blip r:embed="rId3">
            <a:alphaModFix/>
          </a:blip>
          <a:stretch>
            <a:fillRect/>
          </a:stretch>
        </p:blipFill>
        <p:spPr>
          <a:xfrm>
            <a:off x="0" y="0"/>
            <a:ext cx="5482950" cy="8229600"/>
          </a:xfrm>
          <a:prstGeom prst="rect">
            <a:avLst/>
          </a:prstGeom>
          <a:noFill/>
          <a:ln>
            <a:noFill/>
          </a:ln>
        </p:spPr>
      </p:pic>
      <p:sp>
        <p:nvSpPr>
          <p:cNvPr id="173" name="Google Shape;173;p22"/>
          <p:cNvSpPr/>
          <p:nvPr/>
        </p:nvSpPr>
        <p:spPr>
          <a:xfrm>
            <a:off x="12661200" y="7743375"/>
            <a:ext cx="1969200" cy="486300"/>
          </a:xfrm>
          <a:prstGeom prst="rect">
            <a:avLst/>
          </a:prstGeom>
          <a:solidFill>
            <a:srgbClr val="D1EFE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74" name="Google Shape;174;p22"/>
          <p:cNvSpPr txBox="1"/>
          <p:nvPr/>
        </p:nvSpPr>
        <p:spPr>
          <a:xfrm>
            <a:off x="12880200" y="7732575"/>
            <a:ext cx="1750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100">
                <a:solidFill>
                  <a:schemeClr val="dk2"/>
                </a:solidFill>
                <a:latin typeface="Calibri"/>
                <a:ea typeface="Calibri"/>
                <a:cs typeface="Calibri"/>
                <a:sym typeface="Calibri"/>
              </a:rPr>
              <a:t>UPCH</a:t>
            </a:r>
            <a:endParaRPr sz="2100">
              <a:solidFill>
                <a:schemeClr val="dk2"/>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pic>
        <p:nvPicPr>
          <p:cNvPr descr="preencoded.png" id="317" name="Google Shape;317;p31"/>
          <p:cNvPicPr preferRelativeResize="0"/>
          <p:nvPr/>
        </p:nvPicPr>
        <p:blipFill rotWithShape="1">
          <a:blip r:embed="rId3">
            <a:alphaModFix/>
          </a:blip>
          <a:srcRect b="0" l="0" r="0" t="0"/>
          <a:stretch/>
        </p:blipFill>
        <p:spPr>
          <a:xfrm>
            <a:off x="8869680" y="0"/>
            <a:ext cx="5760720" cy="8229600"/>
          </a:xfrm>
          <a:prstGeom prst="rect">
            <a:avLst/>
          </a:prstGeom>
          <a:noFill/>
          <a:ln>
            <a:noFill/>
          </a:ln>
        </p:spPr>
      </p:pic>
      <p:sp>
        <p:nvSpPr>
          <p:cNvPr id="318" name="Google Shape;318;p31"/>
          <p:cNvSpPr/>
          <p:nvPr/>
        </p:nvSpPr>
        <p:spPr>
          <a:xfrm>
            <a:off x="793790" y="2011085"/>
            <a:ext cx="6161961"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6747"/>
              </a:buClr>
              <a:buSzPts val="4450"/>
              <a:buFont typeface="Arial"/>
              <a:buNone/>
            </a:pPr>
            <a:r>
              <a:rPr b="1" i="0" lang="en-US" sz="4450" u="none" cap="none" strike="noStrike">
                <a:solidFill>
                  <a:srgbClr val="006747"/>
                </a:solidFill>
                <a:latin typeface="Arial"/>
                <a:ea typeface="Arial"/>
                <a:cs typeface="Arial"/>
                <a:sym typeface="Arial"/>
              </a:rPr>
              <a:t>Referencias y fuentes</a:t>
            </a:r>
            <a:endParaRPr b="0" i="0" sz="4450" u="none" cap="none" strike="noStrike"/>
          </a:p>
        </p:txBody>
      </p:sp>
      <p:sp>
        <p:nvSpPr>
          <p:cNvPr id="319" name="Google Shape;319;p31"/>
          <p:cNvSpPr/>
          <p:nvPr/>
        </p:nvSpPr>
        <p:spPr>
          <a:xfrm>
            <a:off x="793790" y="3060025"/>
            <a:ext cx="7556421" cy="181451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B4A4A"/>
              </a:buClr>
              <a:buSzPts val="1750"/>
              <a:buFont typeface="Geist"/>
              <a:buNone/>
            </a:pPr>
            <a:r>
              <a:rPr b="0" i="0" lang="en-US" sz="1750" u="none" cap="none" strike="noStrike">
                <a:solidFill>
                  <a:srgbClr val="4B4A4A"/>
                </a:solidFill>
                <a:latin typeface="Geist"/>
                <a:ea typeface="Geist"/>
                <a:cs typeface="Geist"/>
                <a:sym typeface="Geist"/>
              </a:rPr>
              <a:t>Este análisis se basa en estudios y tesis relevantes sobre amputaciones traumáticas, prótesis robóticas y pasivas, y tecnologías de control mioeléctrico y EEG. Entre las fuentes destacan investigaciones de Giraldo Castaño et al., Dirección General de Epidemiología - MINSA, Huaman Tineo, O'Brien et al., y Pedraza Huarcaya.</a:t>
            </a:r>
            <a:endParaRPr b="0" i="0" sz="1750" u="none" cap="none" strike="noStrike"/>
          </a:p>
        </p:txBody>
      </p:sp>
      <p:sp>
        <p:nvSpPr>
          <p:cNvPr id="320" name="Google Shape;320;p31"/>
          <p:cNvSpPr/>
          <p:nvPr/>
        </p:nvSpPr>
        <p:spPr>
          <a:xfrm>
            <a:off x="793790" y="5129689"/>
            <a:ext cx="7556421"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B4A4A"/>
              </a:buClr>
              <a:buSzPts val="1750"/>
              <a:buFont typeface="Geist"/>
              <a:buNone/>
            </a:pPr>
            <a:r>
              <a:rPr b="0" i="0" lang="en-US" sz="1750" u="none" cap="none" strike="noStrike">
                <a:solidFill>
                  <a:srgbClr val="4B4A4A"/>
                </a:solidFill>
                <a:latin typeface="Geist"/>
                <a:ea typeface="Geist"/>
                <a:cs typeface="Geist"/>
                <a:sym typeface="Geist"/>
              </a:rPr>
              <a:t>Para más información, consulte los enlaces proporcionados en el documento original, que incluyen artículos científicos y recursos técnicos sobre sensores, motores y microcontroladores utilizados en prótesis.</a:t>
            </a:r>
            <a:endParaRPr b="0" i="0" sz="175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descr="preencoded.png" id="180" name="Google Shape;180;p23"/>
          <p:cNvPicPr preferRelativeResize="0"/>
          <p:nvPr/>
        </p:nvPicPr>
        <p:blipFill rotWithShape="1">
          <a:blip r:embed="rId3">
            <a:alphaModFix/>
          </a:blip>
          <a:srcRect b="0" l="0" r="0" t="0"/>
          <a:stretch/>
        </p:blipFill>
        <p:spPr>
          <a:xfrm>
            <a:off x="8869680" y="0"/>
            <a:ext cx="5760720" cy="8235315"/>
          </a:xfrm>
          <a:prstGeom prst="rect">
            <a:avLst/>
          </a:prstGeom>
          <a:noFill/>
          <a:ln>
            <a:noFill/>
          </a:ln>
        </p:spPr>
      </p:pic>
      <p:sp>
        <p:nvSpPr>
          <p:cNvPr id="181" name="Google Shape;181;p23"/>
          <p:cNvSpPr/>
          <p:nvPr/>
        </p:nvSpPr>
        <p:spPr>
          <a:xfrm>
            <a:off x="626150" y="491966"/>
            <a:ext cx="7891701" cy="1118235"/>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006747"/>
              </a:buClr>
              <a:buSzPts val="3500"/>
              <a:buFont typeface="Arial"/>
              <a:buNone/>
            </a:pPr>
            <a:r>
              <a:rPr b="1" i="0" lang="en-US" sz="3500" u="none" cap="none" strike="noStrike">
                <a:solidFill>
                  <a:srgbClr val="006747"/>
                </a:solidFill>
                <a:latin typeface="Arial"/>
                <a:ea typeface="Arial"/>
                <a:cs typeface="Arial"/>
                <a:sym typeface="Arial"/>
              </a:rPr>
              <a:t>Necesidades funcionales y plan de rehabilitación</a:t>
            </a:r>
            <a:endParaRPr b="0" i="0" sz="3500" u="none" cap="none" strike="noStrike"/>
          </a:p>
        </p:txBody>
      </p:sp>
      <p:sp>
        <p:nvSpPr>
          <p:cNvPr id="182" name="Google Shape;182;p23"/>
          <p:cNvSpPr/>
          <p:nvPr/>
        </p:nvSpPr>
        <p:spPr>
          <a:xfrm>
            <a:off x="626150" y="1878568"/>
            <a:ext cx="7891701" cy="1332071"/>
          </a:xfrm>
          <a:prstGeom prst="roundRect">
            <a:avLst>
              <a:gd fmla="val 12089"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a:off x="812602" y="2065020"/>
            <a:ext cx="4043839" cy="279440"/>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4B4A4A"/>
              </a:buClr>
              <a:buSzPts val="1750"/>
              <a:buFont typeface="Arial"/>
              <a:buNone/>
            </a:pPr>
            <a:r>
              <a:rPr b="1" i="0" lang="en-US" sz="1750" u="none" cap="none" strike="noStrike">
                <a:solidFill>
                  <a:srgbClr val="4B4A4A"/>
                </a:solidFill>
                <a:latin typeface="Arial"/>
                <a:ea typeface="Arial"/>
                <a:cs typeface="Arial"/>
                <a:sym typeface="Arial"/>
              </a:rPr>
              <a:t>Optimización de movilidad y fuerza</a:t>
            </a:r>
            <a:endParaRPr b="0" i="0" sz="1750" u="none" cap="none" strike="noStrike"/>
          </a:p>
        </p:txBody>
      </p:sp>
      <p:sp>
        <p:nvSpPr>
          <p:cNvPr id="184" name="Google Shape;184;p23"/>
          <p:cNvSpPr/>
          <p:nvPr/>
        </p:nvSpPr>
        <p:spPr>
          <a:xfrm>
            <a:off x="812602" y="2451735"/>
            <a:ext cx="7518797" cy="57245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4B4A4A"/>
              </a:buClr>
              <a:buSzPts val="1400"/>
              <a:buFont typeface="Geist"/>
              <a:buNone/>
            </a:pPr>
            <a:r>
              <a:rPr b="0" i="0" lang="en-US" sz="1400" u="none" cap="none" strike="noStrike">
                <a:solidFill>
                  <a:srgbClr val="4B4A4A"/>
                </a:solidFill>
                <a:latin typeface="Geist"/>
                <a:ea typeface="Geist"/>
                <a:cs typeface="Geist"/>
                <a:sym typeface="Geist"/>
              </a:rPr>
              <a:t>Terapia física y ocupacional para mejorar rango de movimiento y fortalecer musculatura residual. </a:t>
            </a:r>
            <a:endParaRPr b="0" i="0" sz="1400" u="none" cap="none" strike="noStrike"/>
          </a:p>
        </p:txBody>
      </p:sp>
      <p:sp>
        <p:nvSpPr>
          <p:cNvPr id="185" name="Google Shape;185;p23"/>
          <p:cNvSpPr/>
          <p:nvPr/>
        </p:nvSpPr>
        <p:spPr>
          <a:xfrm>
            <a:off x="626150" y="3389471"/>
            <a:ext cx="7891701" cy="1332071"/>
          </a:xfrm>
          <a:prstGeom prst="roundRect">
            <a:avLst>
              <a:gd fmla="val 12089"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a:off x="812602" y="3575923"/>
            <a:ext cx="2958346" cy="279440"/>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4B4A4A"/>
              </a:buClr>
              <a:buSzPts val="1750"/>
              <a:buFont typeface="Arial"/>
              <a:buNone/>
            </a:pPr>
            <a:r>
              <a:rPr b="1" i="0" lang="en-US" sz="1750" u="none" cap="none" strike="noStrike">
                <a:solidFill>
                  <a:srgbClr val="4B4A4A"/>
                </a:solidFill>
                <a:latin typeface="Arial"/>
                <a:ea typeface="Arial"/>
                <a:cs typeface="Arial"/>
                <a:sym typeface="Arial"/>
              </a:rPr>
              <a:t>Adaptación a limitaciones</a:t>
            </a:r>
            <a:endParaRPr b="0" i="0" sz="1750" u="none" cap="none" strike="noStrike"/>
          </a:p>
        </p:txBody>
      </p:sp>
      <p:sp>
        <p:nvSpPr>
          <p:cNvPr id="187" name="Google Shape;187;p23"/>
          <p:cNvSpPr/>
          <p:nvPr/>
        </p:nvSpPr>
        <p:spPr>
          <a:xfrm>
            <a:off x="812602" y="3962638"/>
            <a:ext cx="7518797" cy="57245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4B4A4A"/>
              </a:buClr>
              <a:buSzPts val="1400"/>
              <a:buFont typeface="Geist"/>
              <a:buNone/>
            </a:pPr>
            <a:r>
              <a:rPr b="0" i="0" lang="en-US" sz="1400" u="none" cap="none" strike="noStrike">
                <a:solidFill>
                  <a:srgbClr val="4B4A4A"/>
                </a:solidFill>
                <a:latin typeface="Geist"/>
                <a:ea typeface="Geist"/>
                <a:cs typeface="Geist"/>
                <a:sym typeface="Geist"/>
              </a:rPr>
              <a:t>Uso de ayudas técnicas para facilitar el vestido e higiene, promoviendo mayor independencia.</a:t>
            </a:r>
            <a:endParaRPr b="0" i="0" sz="1400" u="none" cap="none" strike="noStrike"/>
          </a:p>
        </p:txBody>
      </p:sp>
      <p:sp>
        <p:nvSpPr>
          <p:cNvPr id="188" name="Google Shape;188;p23"/>
          <p:cNvSpPr/>
          <p:nvPr/>
        </p:nvSpPr>
        <p:spPr>
          <a:xfrm>
            <a:off x="626150" y="4900374"/>
            <a:ext cx="7891701" cy="1332071"/>
          </a:xfrm>
          <a:prstGeom prst="roundRect">
            <a:avLst>
              <a:gd fmla="val 12089"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812602" y="5086826"/>
            <a:ext cx="4198620" cy="279440"/>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4B4A4A"/>
              </a:buClr>
              <a:buSzPts val="1750"/>
              <a:buFont typeface="Arial"/>
              <a:buNone/>
            </a:pPr>
            <a:r>
              <a:rPr b="1" i="0" lang="en-US" sz="1750" u="none" cap="none" strike="noStrike">
                <a:solidFill>
                  <a:srgbClr val="4B4A4A"/>
                </a:solidFill>
                <a:latin typeface="Arial"/>
                <a:ea typeface="Arial"/>
                <a:cs typeface="Arial"/>
                <a:sym typeface="Arial"/>
              </a:rPr>
              <a:t>Manejo del dolor y apoyo psicológico</a:t>
            </a:r>
            <a:endParaRPr b="0" i="0" sz="1750" u="none" cap="none" strike="noStrike"/>
          </a:p>
        </p:txBody>
      </p:sp>
      <p:sp>
        <p:nvSpPr>
          <p:cNvPr id="190" name="Google Shape;190;p23"/>
          <p:cNvSpPr/>
          <p:nvPr/>
        </p:nvSpPr>
        <p:spPr>
          <a:xfrm>
            <a:off x="812602" y="5473541"/>
            <a:ext cx="7518797" cy="57245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4B4A4A"/>
              </a:buClr>
              <a:buSzPts val="1400"/>
              <a:buFont typeface="Geist"/>
              <a:buNone/>
            </a:pPr>
            <a:r>
              <a:rPr b="0" i="0" lang="en-US" sz="1400" u="none" cap="none" strike="noStrike">
                <a:solidFill>
                  <a:srgbClr val="4B4A4A"/>
                </a:solidFill>
                <a:latin typeface="Geist"/>
                <a:ea typeface="Geist"/>
                <a:cs typeface="Geist"/>
                <a:sym typeface="Geist"/>
              </a:rPr>
              <a:t>Tratamiento farmacológico y soporte emocional para afrontar cambios en imagen corporal y funcionalidad.</a:t>
            </a:r>
            <a:endParaRPr b="0" i="0" sz="1400" u="none" cap="none" strike="noStrike"/>
          </a:p>
        </p:txBody>
      </p:sp>
      <p:sp>
        <p:nvSpPr>
          <p:cNvPr id="191" name="Google Shape;191;p23"/>
          <p:cNvSpPr/>
          <p:nvPr/>
        </p:nvSpPr>
        <p:spPr>
          <a:xfrm>
            <a:off x="626150" y="6411278"/>
            <a:ext cx="7891701" cy="1332071"/>
          </a:xfrm>
          <a:prstGeom prst="roundRect">
            <a:avLst>
              <a:gd fmla="val 12089"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3"/>
          <p:cNvSpPr/>
          <p:nvPr/>
        </p:nvSpPr>
        <p:spPr>
          <a:xfrm>
            <a:off x="812602" y="6597729"/>
            <a:ext cx="3568065" cy="279440"/>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4B4A4A"/>
              </a:buClr>
              <a:buSzPts val="1750"/>
              <a:buFont typeface="Arial"/>
              <a:buNone/>
            </a:pPr>
            <a:r>
              <a:rPr b="1" i="0" lang="en-US" sz="1750" u="none" cap="none" strike="noStrike">
                <a:solidFill>
                  <a:srgbClr val="4B4A4A"/>
                </a:solidFill>
                <a:latin typeface="Arial"/>
                <a:ea typeface="Arial"/>
                <a:cs typeface="Arial"/>
                <a:sym typeface="Arial"/>
              </a:rPr>
              <a:t>Evaluación para prótesis futura</a:t>
            </a:r>
            <a:endParaRPr b="0" i="0" sz="1750" u="none" cap="none" strike="noStrike"/>
          </a:p>
        </p:txBody>
      </p:sp>
      <p:sp>
        <p:nvSpPr>
          <p:cNvPr id="193" name="Google Shape;193;p23"/>
          <p:cNvSpPr/>
          <p:nvPr/>
        </p:nvSpPr>
        <p:spPr>
          <a:xfrm>
            <a:off x="812602" y="6984444"/>
            <a:ext cx="7518797" cy="572453"/>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4B4A4A"/>
              </a:buClr>
              <a:buSzPts val="1400"/>
              <a:buFont typeface="Geist"/>
              <a:buNone/>
            </a:pPr>
            <a:r>
              <a:rPr b="0" i="0" lang="en-US" sz="1400" u="none" cap="none" strike="noStrike">
                <a:solidFill>
                  <a:srgbClr val="4B4A4A"/>
                </a:solidFill>
                <a:latin typeface="Geist"/>
                <a:ea typeface="Geist"/>
                <a:cs typeface="Geist"/>
                <a:sym typeface="Geist"/>
              </a:rPr>
              <a:t>Preparación para adaptación protésica considerando características específicas de la amputación.</a:t>
            </a:r>
            <a:endParaRPr b="0" i="0" sz="1400" u="none" cap="none" strike="noStrike"/>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descr="preencoded.png" id="199" name="Google Shape;199;p24"/>
          <p:cNvPicPr preferRelativeResize="0"/>
          <p:nvPr/>
        </p:nvPicPr>
        <p:blipFill rotWithShape="1">
          <a:blip r:embed="rId3">
            <a:alphaModFix/>
          </a:blip>
          <a:srcRect b="0" l="0" r="0" t="0"/>
          <a:stretch/>
        </p:blipFill>
        <p:spPr>
          <a:xfrm>
            <a:off x="0" y="0"/>
            <a:ext cx="5760720" cy="8229600"/>
          </a:xfrm>
          <a:prstGeom prst="rect">
            <a:avLst/>
          </a:prstGeom>
          <a:noFill/>
          <a:ln>
            <a:noFill/>
          </a:ln>
        </p:spPr>
      </p:pic>
      <p:sp>
        <p:nvSpPr>
          <p:cNvPr id="200" name="Google Shape;200;p24"/>
          <p:cNvSpPr/>
          <p:nvPr/>
        </p:nvSpPr>
        <p:spPr>
          <a:xfrm>
            <a:off x="6217920" y="717113"/>
            <a:ext cx="7680960" cy="1306354"/>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006747"/>
              </a:buClr>
              <a:buSzPts val="4100"/>
              <a:buFont typeface="Arial"/>
              <a:buNone/>
            </a:pPr>
            <a:r>
              <a:rPr b="1" i="0" lang="en-US" sz="4100" u="none" cap="none" strike="noStrike">
                <a:solidFill>
                  <a:srgbClr val="006747"/>
                </a:solidFill>
                <a:latin typeface="Arial"/>
                <a:ea typeface="Arial"/>
                <a:cs typeface="Arial"/>
                <a:sym typeface="Arial"/>
              </a:rPr>
              <a:t>Prótesis robótica controlada por ondas cerebrales:</a:t>
            </a:r>
            <a:endParaRPr b="0" i="0" sz="4100" u="none" cap="none" strike="noStrike"/>
          </a:p>
        </p:txBody>
      </p:sp>
      <p:sp>
        <p:nvSpPr>
          <p:cNvPr id="201" name="Google Shape;201;p24"/>
          <p:cNvSpPr/>
          <p:nvPr/>
        </p:nvSpPr>
        <p:spPr>
          <a:xfrm>
            <a:off x="6217920" y="2336959"/>
            <a:ext cx="470297" cy="470297"/>
          </a:xfrm>
          <a:prstGeom prst="roundRect">
            <a:avLst>
              <a:gd fmla="val 40003"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4"/>
          <p:cNvSpPr/>
          <p:nvPr/>
        </p:nvSpPr>
        <p:spPr>
          <a:xfrm>
            <a:off x="6897172" y="2408753"/>
            <a:ext cx="2612946" cy="326588"/>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4B4A4A"/>
              </a:buClr>
              <a:buSzPts val="2050"/>
              <a:buFont typeface="Arial"/>
              <a:buNone/>
            </a:pPr>
            <a:r>
              <a:rPr b="1" i="0" lang="en-US" sz="2050" u="none" cap="none" strike="noStrike">
                <a:solidFill>
                  <a:srgbClr val="4B4A4A"/>
                </a:solidFill>
                <a:latin typeface="Arial"/>
                <a:ea typeface="Arial"/>
                <a:cs typeface="Arial"/>
                <a:sym typeface="Arial"/>
              </a:rPr>
              <a:t>Objetivo y método</a:t>
            </a:r>
            <a:endParaRPr b="0" i="0" sz="2050" u="none" cap="none" strike="noStrike"/>
          </a:p>
        </p:txBody>
      </p:sp>
      <p:sp>
        <p:nvSpPr>
          <p:cNvPr id="203" name="Google Shape;203;p24"/>
          <p:cNvSpPr/>
          <p:nvPr/>
        </p:nvSpPr>
        <p:spPr>
          <a:xfrm>
            <a:off x="6897172" y="2860715"/>
            <a:ext cx="3030617" cy="1672233"/>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4B4A4A"/>
              </a:buClr>
              <a:buSzPts val="1600"/>
              <a:buFont typeface="Geist"/>
              <a:buNone/>
            </a:pPr>
            <a:r>
              <a:rPr b="0" i="0" lang="en-US" sz="1600" u="none" cap="none" strike="noStrike">
                <a:solidFill>
                  <a:srgbClr val="4B4A4A"/>
                </a:solidFill>
                <a:latin typeface="Geist"/>
                <a:ea typeface="Geist"/>
                <a:cs typeface="Geist"/>
                <a:sym typeface="Geist"/>
              </a:rPr>
              <a:t>Desarrollar prótesis de dedos robóticos controlados por EEG y Bluetooth para amputados por gangrena, con impresión 3D y microcontroladores.</a:t>
            </a:r>
            <a:endParaRPr b="0" i="0" sz="1600" u="none" cap="none" strike="noStrike"/>
          </a:p>
        </p:txBody>
      </p:sp>
      <p:sp>
        <p:nvSpPr>
          <p:cNvPr id="204" name="Google Shape;204;p24"/>
          <p:cNvSpPr/>
          <p:nvPr/>
        </p:nvSpPr>
        <p:spPr>
          <a:xfrm>
            <a:off x="10189012" y="2336959"/>
            <a:ext cx="470297" cy="470297"/>
          </a:xfrm>
          <a:prstGeom prst="roundRect">
            <a:avLst>
              <a:gd fmla="val 40003"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4"/>
          <p:cNvSpPr/>
          <p:nvPr/>
        </p:nvSpPr>
        <p:spPr>
          <a:xfrm>
            <a:off x="10868263" y="2408753"/>
            <a:ext cx="2612946" cy="326588"/>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4B4A4A"/>
              </a:buClr>
              <a:buSzPts val="2050"/>
              <a:buFont typeface="Arial"/>
              <a:buNone/>
            </a:pPr>
            <a:r>
              <a:rPr b="1" i="0" lang="en-US" sz="2050" u="none" cap="none" strike="noStrike">
                <a:solidFill>
                  <a:srgbClr val="4B4A4A"/>
                </a:solidFill>
                <a:latin typeface="Arial"/>
                <a:ea typeface="Arial"/>
                <a:cs typeface="Arial"/>
                <a:sym typeface="Arial"/>
              </a:rPr>
              <a:t>Ventajas</a:t>
            </a:r>
            <a:endParaRPr b="0" i="0" sz="2050" u="none" cap="none" strike="noStrike"/>
          </a:p>
        </p:txBody>
      </p:sp>
      <p:sp>
        <p:nvSpPr>
          <p:cNvPr id="206" name="Google Shape;206;p24"/>
          <p:cNvSpPr/>
          <p:nvPr/>
        </p:nvSpPr>
        <p:spPr>
          <a:xfrm>
            <a:off x="10868263" y="2860715"/>
            <a:ext cx="3030617" cy="668893"/>
          </a:xfrm>
          <a:prstGeom prst="rect">
            <a:avLst/>
          </a:prstGeom>
          <a:noFill/>
          <a:ln>
            <a:noFill/>
          </a:ln>
        </p:spPr>
        <p:txBody>
          <a:bodyPr anchorCtr="0" anchor="t" bIns="0" lIns="0" spcFirstLastPara="1" rIns="0" wrap="square" tIns="0">
            <a:noAutofit/>
          </a:bodyPr>
          <a:lstStyle/>
          <a:p>
            <a:pPr indent="-342900" lvl="0" marL="342900" marR="0" rtl="0" algn="l">
              <a:lnSpc>
                <a:spcPct val="162500"/>
              </a:lnSpc>
              <a:spcBef>
                <a:spcPts val="0"/>
              </a:spcBef>
              <a:spcAft>
                <a:spcPts val="0"/>
              </a:spcAft>
              <a:buClr>
                <a:srgbClr val="4B4A4A"/>
              </a:buClr>
              <a:buSzPts val="1600"/>
              <a:buFont typeface="Geist"/>
              <a:buChar char="•"/>
            </a:pPr>
            <a:r>
              <a:rPr b="0" i="0" lang="en-US" sz="1600" u="none" cap="none" strike="noStrike">
                <a:solidFill>
                  <a:srgbClr val="4B4A4A"/>
                </a:solidFill>
                <a:latin typeface="Geist"/>
                <a:ea typeface="Geist"/>
                <a:cs typeface="Geist"/>
                <a:sym typeface="Geist"/>
              </a:rPr>
              <a:t>Mejora autonomía y calidad de vida</a:t>
            </a:r>
            <a:endParaRPr b="0" i="0" sz="1600" u="none" cap="none" strike="noStrike"/>
          </a:p>
        </p:txBody>
      </p:sp>
      <p:sp>
        <p:nvSpPr>
          <p:cNvPr id="207" name="Google Shape;207;p24"/>
          <p:cNvSpPr/>
          <p:nvPr/>
        </p:nvSpPr>
        <p:spPr>
          <a:xfrm>
            <a:off x="10868263" y="3602712"/>
            <a:ext cx="3030617" cy="668893"/>
          </a:xfrm>
          <a:prstGeom prst="rect">
            <a:avLst/>
          </a:prstGeom>
          <a:noFill/>
          <a:ln>
            <a:noFill/>
          </a:ln>
        </p:spPr>
        <p:txBody>
          <a:bodyPr anchorCtr="0" anchor="t" bIns="0" lIns="0" spcFirstLastPara="1" rIns="0" wrap="square" tIns="0">
            <a:noAutofit/>
          </a:bodyPr>
          <a:lstStyle/>
          <a:p>
            <a:pPr indent="-342900" lvl="0" marL="342900" marR="0" rtl="0" algn="l">
              <a:lnSpc>
                <a:spcPct val="162500"/>
              </a:lnSpc>
              <a:spcBef>
                <a:spcPts val="0"/>
              </a:spcBef>
              <a:spcAft>
                <a:spcPts val="0"/>
              </a:spcAft>
              <a:buClr>
                <a:srgbClr val="4B4A4A"/>
              </a:buClr>
              <a:buSzPts val="1600"/>
              <a:buFont typeface="Geist"/>
              <a:buChar char="•"/>
            </a:pPr>
            <a:r>
              <a:rPr b="0" i="0" lang="en-US" sz="1600" u="none" cap="none" strike="noStrike">
                <a:solidFill>
                  <a:srgbClr val="4B4A4A"/>
                </a:solidFill>
                <a:latin typeface="Geist"/>
                <a:ea typeface="Geist"/>
                <a:cs typeface="Geist"/>
                <a:sym typeface="Geist"/>
              </a:rPr>
              <a:t>Tecnología no invasiva y cómoda</a:t>
            </a:r>
            <a:endParaRPr b="0" i="0" sz="1600" u="none" cap="none" strike="noStrike"/>
          </a:p>
        </p:txBody>
      </p:sp>
      <p:sp>
        <p:nvSpPr>
          <p:cNvPr id="208" name="Google Shape;208;p24"/>
          <p:cNvSpPr/>
          <p:nvPr/>
        </p:nvSpPr>
        <p:spPr>
          <a:xfrm>
            <a:off x="10868263" y="4344710"/>
            <a:ext cx="3030617" cy="334447"/>
          </a:xfrm>
          <a:prstGeom prst="rect">
            <a:avLst/>
          </a:prstGeom>
          <a:noFill/>
          <a:ln>
            <a:noFill/>
          </a:ln>
        </p:spPr>
        <p:txBody>
          <a:bodyPr anchorCtr="0" anchor="t" bIns="0" lIns="0" spcFirstLastPara="1" rIns="0" wrap="square" tIns="0">
            <a:noAutofit/>
          </a:bodyPr>
          <a:lstStyle/>
          <a:p>
            <a:pPr indent="-342900" lvl="0" marL="342900" marR="0" rtl="0" algn="l">
              <a:lnSpc>
                <a:spcPct val="162500"/>
              </a:lnSpc>
              <a:spcBef>
                <a:spcPts val="0"/>
              </a:spcBef>
              <a:spcAft>
                <a:spcPts val="0"/>
              </a:spcAft>
              <a:buClr>
                <a:srgbClr val="4B4A4A"/>
              </a:buClr>
              <a:buSzPts val="1600"/>
              <a:buFont typeface="Geist"/>
              <a:buChar char="•"/>
            </a:pPr>
            <a:r>
              <a:rPr b="0" i="0" lang="en-US" sz="1600" u="none" cap="none" strike="noStrike">
                <a:solidFill>
                  <a:srgbClr val="4B4A4A"/>
                </a:solidFill>
                <a:latin typeface="Geist"/>
                <a:ea typeface="Geist"/>
                <a:cs typeface="Geist"/>
                <a:sym typeface="Geist"/>
              </a:rPr>
              <a:t>Bajo costo y accesible</a:t>
            </a:r>
            <a:endParaRPr b="0" i="0" sz="1600" u="none" cap="none" strike="noStrike"/>
          </a:p>
        </p:txBody>
      </p:sp>
      <p:sp>
        <p:nvSpPr>
          <p:cNvPr id="209" name="Google Shape;209;p24"/>
          <p:cNvSpPr/>
          <p:nvPr/>
        </p:nvSpPr>
        <p:spPr>
          <a:xfrm>
            <a:off x="10868263" y="4752261"/>
            <a:ext cx="3030617" cy="668893"/>
          </a:xfrm>
          <a:prstGeom prst="rect">
            <a:avLst/>
          </a:prstGeom>
          <a:noFill/>
          <a:ln>
            <a:noFill/>
          </a:ln>
        </p:spPr>
        <p:txBody>
          <a:bodyPr anchorCtr="0" anchor="t" bIns="0" lIns="0" spcFirstLastPara="1" rIns="0" wrap="square" tIns="0">
            <a:noAutofit/>
          </a:bodyPr>
          <a:lstStyle/>
          <a:p>
            <a:pPr indent="-342900" lvl="0" marL="342900" marR="0" rtl="0" algn="l">
              <a:lnSpc>
                <a:spcPct val="162500"/>
              </a:lnSpc>
              <a:spcBef>
                <a:spcPts val="0"/>
              </a:spcBef>
              <a:spcAft>
                <a:spcPts val="0"/>
              </a:spcAft>
              <a:buClr>
                <a:srgbClr val="4B4A4A"/>
              </a:buClr>
              <a:buSzPts val="1600"/>
              <a:buFont typeface="Geist"/>
              <a:buChar char="•"/>
            </a:pPr>
            <a:r>
              <a:rPr b="0" i="0" lang="en-US" sz="1600" u="none" cap="none" strike="noStrike">
                <a:solidFill>
                  <a:srgbClr val="4B4A4A"/>
                </a:solidFill>
                <a:latin typeface="Geist"/>
                <a:ea typeface="Geist"/>
                <a:cs typeface="Geist"/>
                <a:sym typeface="Geist"/>
              </a:rPr>
              <a:t>Comunicación inalámbrica y fácil uso</a:t>
            </a:r>
            <a:endParaRPr b="0" i="0" sz="1600" u="none" cap="none" strike="noStrike"/>
          </a:p>
        </p:txBody>
      </p:sp>
      <p:sp>
        <p:nvSpPr>
          <p:cNvPr id="210" name="Google Shape;210;p24"/>
          <p:cNvSpPr/>
          <p:nvPr/>
        </p:nvSpPr>
        <p:spPr>
          <a:xfrm>
            <a:off x="6217920" y="5839182"/>
            <a:ext cx="470297" cy="470297"/>
          </a:xfrm>
          <a:prstGeom prst="roundRect">
            <a:avLst>
              <a:gd fmla="val 40003"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4"/>
          <p:cNvSpPr/>
          <p:nvPr/>
        </p:nvSpPr>
        <p:spPr>
          <a:xfrm>
            <a:off x="6897172" y="5910977"/>
            <a:ext cx="2612946" cy="326588"/>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4B4A4A"/>
              </a:buClr>
              <a:buSzPts val="2050"/>
              <a:buFont typeface="Arial"/>
              <a:buNone/>
            </a:pPr>
            <a:r>
              <a:rPr b="1" i="0" lang="en-US" sz="2050" u="none" cap="none" strike="noStrike">
                <a:solidFill>
                  <a:srgbClr val="4B4A4A"/>
                </a:solidFill>
                <a:latin typeface="Arial"/>
                <a:ea typeface="Arial"/>
                <a:cs typeface="Arial"/>
                <a:sym typeface="Arial"/>
              </a:rPr>
              <a:t>Desafíos</a:t>
            </a:r>
            <a:endParaRPr b="0" i="0" sz="2050" u="none" cap="none" strike="noStrike"/>
          </a:p>
        </p:txBody>
      </p:sp>
      <p:sp>
        <p:nvSpPr>
          <p:cNvPr id="212" name="Google Shape;212;p24"/>
          <p:cNvSpPr/>
          <p:nvPr/>
        </p:nvSpPr>
        <p:spPr>
          <a:xfrm>
            <a:off x="6897172" y="6362938"/>
            <a:ext cx="7001708" cy="334447"/>
          </a:xfrm>
          <a:prstGeom prst="rect">
            <a:avLst/>
          </a:prstGeom>
          <a:noFill/>
          <a:ln>
            <a:noFill/>
          </a:ln>
        </p:spPr>
        <p:txBody>
          <a:bodyPr anchorCtr="0" anchor="t" bIns="0" lIns="0" spcFirstLastPara="1" rIns="0" wrap="square" tIns="0">
            <a:noAutofit/>
          </a:bodyPr>
          <a:lstStyle/>
          <a:p>
            <a:pPr indent="-342900" lvl="0" marL="342900" marR="0" rtl="0" algn="l">
              <a:lnSpc>
                <a:spcPct val="162500"/>
              </a:lnSpc>
              <a:spcBef>
                <a:spcPts val="0"/>
              </a:spcBef>
              <a:spcAft>
                <a:spcPts val="0"/>
              </a:spcAft>
              <a:buClr>
                <a:srgbClr val="4B4A4A"/>
              </a:buClr>
              <a:buSzPts val="1600"/>
              <a:buFont typeface="Geist"/>
              <a:buChar char="•"/>
            </a:pPr>
            <a:r>
              <a:rPr b="0" i="0" lang="en-US" sz="1600" u="none" cap="none" strike="noStrike">
                <a:solidFill>
                  <a:srgbClr val="4B4A4A"/>
                </a:solidFill>
                <a:latin typeface="Geist"/>
                <a:ea typeface="Geist"/>
                <a:cs typeface="Geist"/>
                <a:sym typeface="Geist"/>
              </a:rPr>
              <a:t>Precisión limitada y necesidad de entrenamiento</a:t>
            </a:r>
            <a:endParaRPr b="0" i="0" sz="1600" u="none" cap="none" strike="noStrike"/>
          </a:p>
        </p:txBody>
      </p:sp>
      <p:sp>
        <p:nvSpPr>
          <p:cNvPr id="213" name="Google Shape;213;p24"/>
          <p:cNvSpPr/>
          <p:nvPr/>
        </p:nvSpPr>
        <p:spPr>
          <a:xfrm>
            <a:off x="6897172" y="6770489"/>
            <a:ext cx="7001708" cy="334447"/>
          </a:xfrm>
          <a:prstGeom prst="rect">
            <a:avLst/>
          </a:prstGeom>
          <a:noFill/>
          <a:ln>
            <a:noFill/>
          </a:ln>
        </p:spPr>
        <p:txBody>
          <a:bodyPr anchorCtr="0" anchor="t" bIns="0" lIns="0" spcFirstLastPara="1" rIns="0" wrap="square" tIns="0">
            <a:noAutofit/>
          </a:bodyPr>
          <a:lstStyle/>
          <a:p>
            <a:pPr indent="-342900" lvl="0" marL="342900" marR="0" rtl="0" algn="l">
              <a:lnSpc>
                <a:spcPct val="162500"/>
              </a:lnSpc>
              <a:spcBef>
                <a:spcPts val="0"/>
              </a:spcBef>
              <a:spcAft>
                <a:spcPts val="0"/>
              </a:spcAft>
              <a:buClr>
                <a:srgbClr val="4B4A4A"/>
              </a:buClr>
              <a:buSzPts val="1600"/>
              <a:buFont typeface="Geist"/>
              <a:buChar char="•"/>
            </a:pPr>
            <a:r>
              <a:rPr b="0" i="0" lang="en-US" sz="1600" u="none" cap="none" strike="noStrike">
                <a:solidFill>
                  <a:srgbClr val="4B4A4A"/>
                </a:solidFill>
                <a:latin typeface="Geist"/>
                <a:ea typeface="Geist"/>
                <a:cs typeface="Geist"/>
                <a:sym typeface="Geist"/>
              </a:rPr>
              <a:t>Dependencia de batería y posible interferencia</a:t>
            </a:r>
            <a:endParaRPr b="0" i="0" sz="1600" u="none" cap="none" strike="noStrike"/>
          </a:p>
        </p:txBody>
      </p:sp>
      <p:sp>
        <p:nvSpPr>
          <p:cNvPr id="214" name="Google Shape;214;p24"/>
          <p:cNvSpPr/>
          <p:nvPr/>
        </p:nvSpPr>
        <p:spPr>
          <a:xfrm>
            <a:off x="6897172" y="7178040"/>
            <a:ext cx="7001708" cy="334447"/>
          </a:xfrm>
          <a:prstGeom prst="rect">
            <a:avLst/>
          </a:prstGeom>
          <a:noFill/>
          <a:ln>
            <a:noFill/>
          </a:ln>
        </p:spPr>
        <p:txBody>
          <a:bodyPr anchorCtr="0" anchor="t" bIns="0" lIns="0" spcFirstLastPara="1" rIns="0" wrap="square" tIns="0">
            <a:noAutofit/>
          </a:bodyPr>
          <a:lstStyle/>
          <a:p>
            <a:pPr indent="-342900" lvl="0" marL="342900" marR="0" rtl="0" algn="l">
              <a:lnSpc>
                <a:spcPct val="162500"/>
              </a:lnSpc>
              <a:spcBef>
                <a:spcPts val="0"/>
              </a:spcBef>
              <a:spcAft>
                <a:spcPts val="0"/>
              </a:spcAft>
              <a:buClr>
                <a:srgbClr val="4B4A4A"/>
              </a:buClr>
              <a:buSzPts val="1600"/>
              <a:buFont typeface="Geist"/>
              <a:buChar char="•"/>
            </a:pPr>
            <a:r>
              <a:rPr b="0" i="0" lang="en-US" sz="1600" u="none" cap="none" strike="noStrike">
                <a:solidFill>
                  <a:srgbClr val="4B4A4A"/>
                </a:solidFill>
                <a:latin typeface="Geist"/>
                <a:ea typeface="Geist"/>
                <a:cs typeface="Geist"/>
                <a:sym typeface="Geist"/>
              </a:rPr>
              <a:t>Durabilidad y funcionalidad restringidas</a:t>
            </a:r>
            <a:endParaRPr b="0" i="0" sz="1600" u="none" cap="none" strike="noStrike"/>
          </a:p>
        </p:txBody>
      </p:sp>
      <p:sp>
        <p:nvSpPr>
          <p:cNvPr id="215" name="Google Shape;215;p24"/>
          <p:cNvSpPr/>
          <p:nvPr/>
        </p:nvSpPr>
        <p:spPr>
          <a:xfrm>
            <a:off x="12661200" y="7743375"/>
            <a:ext cx="1969200" cy="486300"/>
          </a:xfrm>
          <a:prstGeom prst="rect">
            <a:avLst/>
          </a:prstGeom>
          <a:solidFill>
            <a:srgbClr val="D1EFE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16" name="Google Shape;216;p24"/>
          <p:cNvSpPr txBox="1"/>
          <p:nvPr/>
        </p:nvSpPr>
        <p:spPr>
          <a:xfrm>
            <a:off x="12880200" y="7732575"/>
            <a:ext cx="1750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100">
                <a:solidFill>
                  <a:schemeClr val="dk2"/>
                </a:solidFill>
                <a:latin typeface="Calibri"/>
                <a:ea typeface="Calibri"/>
                <a:cs typeface="Calibri"/>
                <a:sym typeface="Calibri"/>
              </a:rPr>
              <a:t>UPCH</a:t>
            </a:r>
            <a:endParaRPr sz="2100">
              <a:solidFill>
                <a:schemeClr val="dk2"/>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descr="preencoded.png" id="222" name="Google Shape;222;p25"/>
          <p:cNvPicPr preferRelativeResize="0"/>
          <p:nvPr/>
        </p:nvPicPr>
        <p:blipFill rotWithShape="1">
          <a:blip r:embed="rId3">
            <a:alphaModFix/>
          </a:blip>
          <a:srcRect b="0" l="0" r="0" t="0"/>
          <a:stretch/>
        </p:blipFill>
        <p:spPr>
          <a:xfrm>
            <a:off x="8869680" y="0"/>
            <a:ext cx="5760720" cy="8231624"/>
          </a:xfrm>
          <a:prstGeom prst="rect">
            <a:avLst/>
          </a:prstGeom>
          <a:noFill/>
          <a:ln>
            <a:noFill/>
          </a:ln>
        </p:spPr>
      </p:pic>
      <p:sp>
        <p:nvSpPr>
          <p:cNvPr id="223" name="Google Shape;223;p25"/>
          <p:cNvSpPr/>
          <p:nvPr/>
        </p:nvSpPr>
        <p:spPr>
          <a:xfrm>
            <a:off x="773787" y="607933"/>
            <a:ext cx="7596426" cy="2072402"/>
          </a:xfrm>
          <a:prstGeom prst="rect">
            <a:avLst/>
          </a:prstGeom>
          <a:noFill/>
          <a:ln>
            <a:noFill/>
          </a:ln>
        </p:spPr>
        <p:txBody>
          <a:bodyPr anchorCtr="0" anchor="t" bIns="0" lIns="0" spcFirstLastPara="1" rIns="0" wrap="square" tIns="0">
            <a:noAutofit/>
          </a:bodyPr>
          <a:lstStyle/>
          <a:p>
            <a:pPr indent="0" lvl="0" marL="0" marR="0" rtl="0" algn="l">
              <a:lnSpc>
                <a:spcPct val="124137"/>
              </a:lnSpc>
              <a:spcBef>
                <a:spcPts val="0"/>
              </a:spcBef>
              <a:spcAft>
                <a:spcPts val="0"/>
              </a:spcAft>
              <a:buClr>
                <a:srgbClr val="006747"/>
              </a:buClr>
              <a:buSzPts val="4350"/>
              <a:buFont typeface="Arial"/>
              <a:buNone/>
            </a:pPr>
            <a:r>
              <a:rPr b="1" i="0" lang="en-US" sz="4350" u="none" cap="none" strike="noStrike">
                <a:solidFill>
                  <a:srgbClr val="006747"/>
                </a:solidFill>
                <a:latin typeface="Arial"/>
                <a:ea typeface="Arial"/>
                <a:cs typeface="Arial"/>
                <a:sym typeface="Arial"/>
              </a:rPr>
              <a:t>Prototipado y control mioeléctrico de dedo pulgar protésico</a:t>
            </a:r>
            <a:endParaRPr b="0" i="0" sz="4350" u="none" cap="none" strike="noStrike"/>
          </a:p>
        </p:txBody>
      </p:sp>
      <p:sp>
        <p:nvSpPr>
          <p:cNvPr id="224" name="Google Shape;224;p25"/>
          <p:cNvSpPr/>
          <p:nvPr/>
        </p:nvSpPr>
        <p:spPr>
          <a:xfrm>
            <a:off x="773787" y="3011924"/>
            <a:ext cx="497443" cy="497443"/>
          </a:xfrm>
          <a:prstGeom prst="roundRect">
            <a:avLst>
              <a:gd fmla="val 40002"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5"/>
          <p:cNvSpPr/>
          <p:nvPr/>
        </p:nvSpPr>
        <p:spPr>
          <a:xfrm>
            <a:off x="856714" y="3053417"/>
            <a:ext cx="331589" cy="41445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B4A4A"/>
              </a:buClr>
              <a:buSzPts val="2600"/>
              <a:buFont typeface="Arial"/>
              <a:buNone/>
            </a:pPr>
            <a:r>
              <a:rPr b="1" i="0" lang="en-US" sz="2600" u="none" cap="none" strike="noStrike">
                <a:solidFill>
                  <a:srgbClr val="4B4A4A"/>
                </a:solidFill>
                <a:latin typeface="Arial"/>
                <a:ea typeface="Arial"/>
                <a:cs typeface="Arial"/>
                <a:sym typeface="Arial"/>
              </a:rPr>
              <a:t>1</a:t>
            </a:r>
            <a:endParaRPr b="0" i="0" sz="2600" u="none" cap="none" strike="noStrike"/>
          </a:p>
        </p:txBody>
      </p:sp>
      <p:sp>
        <p:nvSpPr>
          <p:cNvPr id="226" name="Google Shape;226;p25"/>
          <p:cNvSpPr/>
          <p:nvPr/>
        </p:nvSpPr>
        <p:spPr>
          <a:xfrm>
            <a:off x="1492210" y="3087886"/>
            <a:ext cx="2763679" cy="3454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B4A4A"/>
              </a:buClr>
              <a:buSzPts val="2150"/>
              <a:buFont typeface="Arial"/>
              <a:buNone/>
            </a:pPr>
            <a:r>
              <a:rPr b="1" i="0" lang="en-US" sz="2150" u="none" cap="none" strike="noStrike">
                <a:solidFill>
                  <a:srgbClr val="4B4A4A"/>
                </a:solidFill>
                <a:latin typeface="Arial"/>
                <a:ea typeface="Arial"/>
                <a:cs typeface="Arial"/>
                <a:sym typeface="Arial"/>
              </a:rPr>
              <a:t>Diseño y método</a:t>
            </a:r>
            <a:endParaRPr b="0" i="0" sz="2150" u="none" cap="none" strike="noStrike"/>
          </a:p>
        </p:txBody>
      </p:sp>
      <p:sp>
        <p:nvSpPr>
          <p:cNvPr id="227" name="Google Shape;227;p25"/>
          <p:cNvSpPr/>
          <p:nvPr/>
        </p:nvSpPr>
        <p:spPr>
          <a:xfrm>
            <a:off x="1492210" y="3565922"/>
            <a:ext cx="2941677" cy="1768673"/>
          </a:xfrm>
          <a:prstGeom prst="rect">
            <a:avLst/>
          </a:prstGeom>
          <a:noFill/>
          <a:ln>
            <a:noFill/>
          </a:ln>
        </p:spPr>
        <p:txBody>
          <a:bodyPr anchorCtr="0" anchor="t" bIns="0" lIns="0" spcFirstLastPara="1" rIns="0" wrap="square" tIns="0">
            <a:noAutofit/>
          </a:bodyPr>
          <a:lstStyle/>
          <a:p>
            <a:pPr indent="0" lvl="0" marL="0" marR="0" rtl="0" algn="l">
              <a:lnSpc>
                <a:spcPct val="161764"/>
              </a:lnSpc>
              <a:spcBef>
                <a:spcPts val="0"/>
              </a:spcBef>
              <a:spcAft>
                <a:spcPts val="0"/>
              </a:spcAft>
              <a:buClr>
                <a:srgbClr val="4B4A4A"/>
              </a:buClr>
              <a:buSzPts val="1700"/>
              <a:buFont typeface="Geist"/>
              <a:buNone/>
            </a:pPr>
            <a:r>
              <a:rPr b="0" i="0" lang="en-US" sz="1700" u="none" cap="none" strike="noStrike">
                <a:solidFill>
                  <a:srgbClr val="4B4A4A"/>
                </a:solidFill>
                <a:latin typeface="Geist"/>
                <a:ea typeface="Geist"/>
                <a:cs typeface="Geist"/>
                <a:sym typeface="Geist"/>
              </a:rPr>
              <a:t>Estudio anatómico y desarrollo de prototipo con control mioeléctrico usando sensores sEMG y Raspberry Pi.</a:t>
            </a:r>
            <a:endParaRPr b="0" i="0" sz="1700" u="none" cap="none" strike="noStrike"/>
          </a:p>
        </p:txBody>
      </p:sp>
      <p:sp>
        <p:nvSpPr>
          <p:cNvPr id="228" name="Google Shape;228;p25"/>
          <p:cNvSpPr/>
          <p:nvPr/>
        </p:nvSpPr>
        <p:spPr>
          <a:xfrm>
            <a:off x="4710232" y="3011924"/>
            <a:ext cx="497443" cy="497443"/>
          </a:xfrm>
          <a:prstGeom prst="roundRect">
            <a:avLst>
              <a:gd fmla="val 40002"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5"/>
          <p:cNvSpPr/>
          <p:nvPr/>
        </p:nvSpPr>
        <p:spPr>
          <a:xfrm>
            <a:off x="4793159" y="3053417"/>
            <a:ext cx="331589" cy="41445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B4A4A"/>
              </a:buClr>
              <a:buSzPts val="2600"/>
              <a:buFont typeface="Arial"/>
              <a:buNone/>
            </a:pPr>
            <a:r>
              <a:rPr b="1" i="0" lang="en-US" sz="2600" u="none" cap="none" strike="noStrike">
                <a:solidFill>
                  <a:srgbClr val="4B4A4A"/>
                </a:solidFill>
                <a:latin typeface="Arial"/>
                <a:ea typeface="Arial"/>
                <a:cs typeface="Arial"/>
                <a:sym typeface="Arial"/>
              </a:rPr>
              <a:t>2</a:t>
            </a:r>
            <a:endParaRPr b="0" i="0" sz="2600" u="none" cap="none" strike="noStrike"/>
          </a:p>
        </p:txBody>
      </p:sp>
      <p:sp>
        <p:nvSpPr>
          <p:cNvPr id="230" name="Google Shape;230;p25"/>
          <p:cNvSpPr/>
          <p:nvPr/>
        </p:nvSpPr>
        <p:spPr>
          <a:xfrm>
            <a:off x="5428655" y="3087886"/>
            <a:ext cx="2763679" cy="3454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B4A4A"/>
              </a:buClr>
              <a:buSzPts val="2150"/>
              <a:buFont typeface="Arial"/>
              <a:buNone/>
            </a:pPr>
            <a:r>
              <a:rPr b="1" i="0" lang="en-US" sz="2150" u="none" cap="none" strike="noStrike">
                <a:solidFill>
                  <a:srgbClr val="4B4A4A"/>
                </a:solidFill>
                <a:latin typeface="Arial"/>
                <a:ea typeface="Arial"/>
                <a:cs typeface="Arial"/>
                <a:sym typeface="Arial"/>
              </a:rPr>
              <a:t>Ventajas</a:t>
            </a:r>
            <a:endParaRPr b="0" i="0" sz="2150" u="none" cap="none" strike="noStrike"/>
          </a:p>
        </p:txBody>
      </p:sp>
      <p:sp>
        <p:nvSpPr>
          <p:cNvPr id="231" name="Google Shape;231;p25"/>
          <p:cNvSpPr/>
          <p:nvPr/>
        </p:nvSpPr>
        <p:spPr>
          <a:xfrm>
            <a:off x="5428655" y="3565922"/>
            <a:ext cx="2941677" cy="707469"/>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Personalización y adaptación a usuario</a:t>
            </a:r>
            <a:endParaRPr b="0" i="0" sz="1700" u="none" cap="none" strike="noStrike"/>
          </a:p>
        </p:txBody>
      </p:sp>
      <p:sp>
        <p:nvSpPr>
          <p:cNvPr id="232" name="Google Shape;232;p25"/>
          <p:cNvSpPr/>
          <p:nvPr/>
        </p:nvSpPr>
        <p:spPr>
          <a:xfrm>
            <a:off x="5428655" y="4350663"/>
            <a:ext cx="2941677" cy="707469"/>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Tecnología accesible y bajo costo</a:t>
            </a:r>
            <a:endParaRPr b="0" i="0" sz="1700" u="none" cap="none" strike="noStrike"/>
          </a:p>
        </p:txBody>
      </p:sp>
      <p:sp>
        <p:nvSpPr>
          <p:cNvPr id="233" name="Google Shape;233;p25"/>
          <p:cNvSpPr/>
          <p:nvPr/>
        </p:nvSpPr>
        <p:spPr>
          <a:xfrm>
            <a:off x="5428655" y="5135404"/>
            <a:ext cx="2941677" cy="707469"/>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Control intuitivo y fabricación rápida</a:t>
            </a:r>
            <a:endParaRPr b="0" i="0" sz="1700" u="none" cap="none" strike="noStrike"/>
          </a:p>
        </p:txBody>
      </p:sp>
      <p:sp>
        <p:nvSpPr>
          <p:cNvPr id="234" name="Google Shape;234;p25"/>
          <p:cNvSpPr/>
          <p:nvPr/>
        </p:nvSpPr>
        <p:spPr>
          <a:xfrm>
            <a:off x="773787" y="6284952"/>
            <a:ext cx="497443" cy="497443"/>
          </a:xfrm>
          <a:prstGeom prst="roundRect">
            <a:avLst>
              <a:gd fmla="val 40002"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5"/>
          <p:cNvSpPr/>
          <p:nvPr/>
        </p:nvSpPr>
        <p:spPr>
          <a:xfrm>
            <a:off x="856714" y="6326445"/>
            <a:ext cx="331589" cy="41445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B4A4A"/>
              </a:buClr>
              <a:buSzPts val="2600"/>
              <a:buFont typeface="Arial"/>
              <a:buNone/>
            </a:pPr>
            <a:r>
              <a:rPr b="1" i="0" lang="en-US" sz="2600" u="none" cap="none" strike="noStrike">
                <a:solidFill>
                  <a:srgbClr val="4B4A4A"/>
                </a:solidFill>
                <a:latin typeface="Arial"/>
                <a:ea typeface="Arial"/>
                <a:cs typeface="Arial"/>
                <a:sym typeface="Arial"/>
              </a:rPr>
              <a:t>3</a:t>
            </a:r>
            <a:endParaRPr b="0" i="0" sz="2600" u="none" cap="none" strike="noStrike"/>
          </a:p>
        </p:txBody>
      </p:sp>
      <p:sp>
        <p:nvSpPr>
          <p:cNvPr id="236" name="Google Shape;236;p25"/>
          <p:cNvSpPr/>
          <p:nvPr/>
        </p:nvSpPr>
        <p:spPr>
          <a:xfrm>
            <a:off x="1492210" y="6360914"/>
            <a:ext cx="2763679" cy="3454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B4A4A"/>
              </a:buClr>
              <a:buSzPts val="2150"/>
              <a:buFont typeface="Arial"/>
              <a:buNone/>
            </a:pPr>
            <a:r>
              <a:rPr b="1" i="0" lang="en-US" sz="2150" u="none" cap="none" strike="noStrike">
                <a:solidFill>
                  <a:srgbClr val="4B4A4A"/>
                </a:solidFill>
                <a:latin typeface="Arial"/>
                <a:ea typeface="Arial"/>
                <a:cs typeface="Arial"/>
                <a:sym typeface="Arial"/>
              </a:rPr>
              <a:t>Desventajas</a:t>
            </a:r>
            <a:endParaRPr b="0" i="0" sz="2150" u="none" cap="none" strike="noStrike"/>
          </a:p>
        </p:txBody>
      </p:sp>
      <p:sp>
        <p:nvSpPr>
          <p:cNvPr id="237" name="Google Shape;237;p25"/>
          <p:cNvSpPr/>
          <p:nvPr/>
        </p:nvSpPr>
        <p:spPr>
          <a:xfrm>
            <a:off x="1492210" y="6838950"/>
            <a:ext cx="6878003" cy="353735"/>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Movimientos limitados y durabilidad moderada</a:t>
            </a:r>
            <a:endParaRPr b="0" i="0" sz="1700" u="none" cap="none" strike="noStrike"/>
          </a:p>
        </p:txBody>
      </p:sp>
      <p:sp>
        <p:nvSpPr>
          <p:cNvPr id="238" name="Google Shape;238;p25"/>
          <p:cNvSpPr/>
          <p:nvPr/>
        </p:nvSpPr>
        <p:spPr>
          <a:xfrm>
            <a:off x="1492210" y="7269956"/>
            <a:ext cx="6878003" cy="353735"/>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Calibración compleja y dependencia tecnológica</a:t>
            </a:r>
            <a:endParaRPr b="0" i="0" sz="1700" u="none" cap="none" strike="noStrike"/>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descr="preencoded.png" id="244" name="Google Shape;244;p26"/>
          <p:cNvPicPr preferRelativeResize="0"/>
          <p:nvPr/>
        </p:nvPicPr>
        <p:blipFill rotWithShape="1">
          <a:blip r:embed="rId3">
            <a:alphaModFix/>
          </a:blip>
          <a:srcRect b="0" l="0" r="0" t="0"/>
          <a:stretch/>
        </p:blipFill>
        <p:spPr>
          <a:xfrm>
            <a:off x="0" y="0"/>
            <a:ext cx="14630400" cy="2886194"/>
          </a:xfrm>
          <a:prstGeom prst="rect">
            <a:avLst/>
          </a:prstGeom>
          <a:noFill/>
          <a:ln>
            <a:noFill/>
          </a:ln>
        </p:spPr>
      </p:pic>
      <p:sp>
        <p:nvSpPr>
          <p:cNvPr id="245" name="Google Shape;245;p26"/>
          <p:cNvSpPr/>
          <p:nvPr/>
        </p:nvSpPr>
        <p:spPr>
          <a:xfrm>
            <a:off x="769620" y="3353514"/>
            <a:ext cx="13091160" cy="1374219"/>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006747"/>
              </a:buClr>
              <a:buSzPts val="4300"/>
              <a:buFont typeface="Arial"/>
              <a:buNone/>
            </a:pPr>
            <a:r>
              <a:rPr b="1" i="0" lang="en-US" sz="4300" u="none" cap="none" strike="noStrike">
                <a:solidFill>
                  <a:srgbClr val="006747"/>
                </a:solidFill>
                <a:latin typeface="Arial"/>
                <a:ea typeface="Arial"/>
                <a:cs typeface="Arial"/>
                <a:sym typeface="Arial"/>
              </a:rPr>
              <a:t>Evaluación clínica de la Self Grasping Hand (SGH)</a:t>
            </a:r>
            <a:endParaRPr b="0" i="0" sz="4300" u="none" cap="none" strike="noStrike"/>
          </a:p>
        </p:txBody>
      </p:sp>
      <p:sp>
        <p:nvSpPr>
          <p:cNvPr id="246" name="Google Shape;246;p26"/>
          <p:cNvSpPr/>
          <p:nvPr/>
        </p:nvSpPr>
        <p:spPr>
          <a:xfrm>
            <a:off x="769620" y="5057537"/>
            <a:ext cx="6435685" cy="2568416"/>
          </a:xfrm>
          <a:prstGeom prst="roundRect">
            <a:avLst>
              <a:gd fmla="val 7706"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6"/>
          <p:cNvSpPr/>
          <p:nvPr/>
        </p:nvSpPr>
        <p:spPr>
          <a:xfrm>
            <a:off x="997029" y="5284946"/>
            <a:ext cx="2748796" cy="343614"/>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B4A4A"/>
              </a:buClr>
              <a:buSzPts val="2150"/>
              <a:buFont typeface="Arial"/>
              <a:buNone/>
            </a:pPr>
            <a:r>
              <a:rPr b="1" i="0" lang="en-US" sz="2150" u="none" cap="none" strike="noStrike">
                <a:solidFill>
                  <a:srgbClr val="4B4A4A"/>
                </a:solidFill>
                <a:latin typeface="Arial"/>
                <a:ea typeface="Arial"/>
                <a:cs typeface="Arial"/>
                <a:sym typeface="Arial"/>
              </a:rPr>
              <a:t>Ventajas</a:t>
            </a:r>
            <a:endParaRPr b="0" i="0" sz="2150" u="none" cap="none" strike="noStrike"/>
          </a:p>
        </p:txBody>
      </p:sp>
      <p:sp>
        <p:nvSpPr>
          <p:cNvPr id="248" name="Google Shape;248;p26"/>
          <p:cNvSpPr/>
          <p:nvPr/>
        </p:nvSpPr>
        <p:spPr>
          <a:xfrm>
            <a:off x="997029" y="5760482"/>
            <a:ext cx="5980867" cy="351830"/>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Ligera y cómoda (menos de 300 g)</a:t>
            </a:r>
            <a:endParaRPr b="0" i="0" sz="1700" u="none" cap="none" strike="noStrike"/>
          </a:p>
        </p:txBody>
      </p:sp>
      <p:sp>
        <p:nvSpPr>
          <p:cNvPr id="249" name="Google Shape;249;p26"/>
          <p:cNvSpPr/>
          <p:nvPr/>
        </p:nvSpPr>
        <p:spPr>
          <a:xfrm>
            <a:off x="997029" y="6189226"/>
            <a:ext cx="5980867" cy="351830"/>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No requiere baterías ni cables</a:t>
            </a:r>
            <a:endParaRPr b="0" i="0" sz="1700" u="none" cap="none" strike="noStrike"/>
          </a:p>
        </p:txBody>
      </p:sp>
      <p:sp>
        <p:nvSpPr>
          <p:cNvPr id="250" name="Google Shape;250;p26"/>
          <p:cNvSpPr/>
          <p:nvPr/>
        </p:nvSpPr>
        <p:spPr>
          <a:xfrm>
            <a:off x="997029" y="6617970"/>
            <a:ext cx="5980867" cy="351830"/>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Ajustable y fácil integración con sockets</a:t>
            </a:r>
            <a:endParaRPr b="0" i="0" sz="1700" u="none" cap="none" strike="noStrike"/>
          </a:p>
        </p:txBody>
      </p:sp>
      <p:sp>
        <p:nvSpPr>
          <p:cNvPr id="251" name="Google Shape;251;p26"/>
          <p:cNvSpPr/>
          <p:nvPr/>
        </p:nvSpPr>
        <p:spPr>
          <a:xfrm>
            <a:off x="997029" y="7046714"/>
            <a:ext cx="5980867" cy="351830"/>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Estética mejorada y bajo costo</a:t>
            </a:r>
            <a:endParaRPr b="0" i="0" sz="1700" u="none" cap="none" strike="noStrike"/>
          </a:p>
        </p:txBody>
      </p:sp>
      <p:sp>
        <p:nvSpPr>
          <p:cNvPr id="252" name="Google Shape;252;p26"/>
          <p:cNvSpPr/>
          <p:nvPr/>
        </p:nvSpPr>
        <p:spPr>
          <a:xfrm>
            <a:off x="7425095" y="5057537"/>
            <a:ext cx="6435685" cy="2568416"/>
          </a:xfrm>
          <a:prstGeom prst="roundRect">
            <a:avLst>
              <a:gd fmla="val 7706"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6"/>
          <p:cNvSpPr/>
          <p:nvPr/>
        </p:nvSpPr>
        <p:spPr>
          <a:xfrm>
            <a:off x="7652504" y="5284946"/>
            <a:ext cx="2748796" cy="343614"/>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B4A4A"/>
              </a:buClr>
              <a:buSzPts val="2150"/>
              <a:buFont typeface="Arial"/>
              <a:buNone/>
            </a:pPr>
            <a:r>
              <a:rPr b="1" i="0" lang="en-US" sz="2150" u="none" cap="none" strike="noStrike">
                <a:solidFill>
                  <a:srgbClr val="4B4A4A"/>
                </a:solidFill>
                <a:latin typeface="Arial"/>
                <a:ea typeface="Arial"/>
                <a:cs typeface="Arial"/>
                <a:sym typeface="Arial"/>
              </a:rPr>
              <a:t>Desventajas</a:t>
            </a:r>
            <a:endParaRPr b="0" i="0" sz="2150" u="none" cap="none" strike="noStrike"/>
          </a:p>
        </p:txBody>
      </p:sp>
      <p:sp>
        <p:nvSpPr>
          <p:cNvPr id="254" name="Google Shape;254;p26"/>
          <p:cNvSpPr/>
          <p:nvPr/>
        </p:nvSpPr>
        <p:spPr>
          <a:xfrm>
            <a:off x="7652504" y="5760482"/>
            <a:ext cx="5980867" cy="351830"/>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Robustez limitada y mecanismo poco intuitivo</a:t>
            </a:r>
            <a:endParaRPr b="0" i="0" sz="1700" u="none" cap="none" strike="noStrike"/>
          </a:p>
        </p:txBody>
      </p:sp>
      <p:sp>
        <p:nvSpPr>
          <p:cNvPr id="255" name="Google Shape;255;p26"/>
          <p:cNvSpPr/>
          <p:nvPr/>
        </p:nvSpPr>
        <p:spPr>
          <a:xfrm>
            <a:off x="7652504" y="6189226"/>
            <a:ext cx="5980867" cy="351830"/>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Dependencia de la mano sana para operar</a:t>
            </a:r>
            <a:endParaRPr b="0" i="0" sz="1700" u="none" cap="none" strike="noStrike"/>
          </a:p>
        </p:txBody>
      </p:sp>
      <p:sp>
        <p:nvSpPr>
          <p:cNvPr id="256" name="Google Shape;256;p26"/>
          <p:cNvSpPr/>
          <p:nvPr/>
        </p:nvSpPr>
        <p:spPr>
          <a:xfrm>
            <a:off x="7652504" y="6617970"/>
            <a:ext cx="5980867" cy="351830"/>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Menor funcionalidad frente a prótesis activas</a:t>
            </a:r>
            <a:endParaRPr b="0" i="0" sz="1700" u="none" cap="none" strike="noStrike"/>
          </a:p>
        </p:txBody>
      </p:sp>
      <p:sp>
        <p:nvSpPr>
          <p:cNvPr id="257" name="Google Shape;257;p26"/>
          <p:cNvSpPr/>
          <p:nvPr/>
        </p:nvSpPr>
        <p:spPr>
          <a:xfrm>
            <a:off x="7652504" y="7046714"/>
            <a:ext cx="5980867" cy="351830"/>
          </a:xfrm>
          <a:prstGeom prst="rect">
            <a:avLst/>
          </a:prstGeom>
          <a:noFill/>
          <a:ln>
            <a:noFill/>
          </a:ln>
        </p:spPr>
        <p:txBody>
          <a:bodyPr anchorCtr="0" anchor="t" bIns="0" lIns="0" spcFirstLastPara="1" rIns="0" wrap="square" tIns="0">
            <a:noAutofit/>
          </a:bodyPr>
          <a:lstStyle/>
          <a:p>
            <a:pPr indent="-342900" lvl="0" marL="342900" marR="0" rtl="0" algn="l">
              <a:lnSpc>
                <a:spcPct val="161764"/>
              </a:lnSpc>
              <a:spcBef>
                <a:spcPts val="0"/>
              </a:spcBef>
              <a:spcAft>
                <a:spcPts val="0"/>
              </a:spcAft>
              <a:buClr>
                <a:srgbClr val="4B4A4A"/>
              </a:buClr>
              <a:buSzPts val="1700"/>
              <a:buFont typeface="Geist"/>
              <a:buChar char="•"/>
            </a:pPr>
            <a:r>
              <a:rPr b="0" i="0" lang="en-US" sz="1700" u="none" cap="none" strike="noStrike">
                <a:solidFill>
                  <a:srgbClr val="4B4A4A"/>
                </a:solidFill>
                <a:latin typeface="Geist"/>
                <a:ea typeface="Geist"/>
                <a:cs typeface="Geist"/>
                <a:sym typeface="Geist"/>
              </a:rPr>
              <a:t>Requiere adaptación y aprendizaje</a:t>
            </a:r>
            <a:endParaRPr b="0" i="0" sz="1700" u="none" cap="none" strike="noStrike"/>
          </a:p>
        </p:txBody>
      </p:sp>
      <p:sp>
        <p:nvSpPr>
          <p:cNvPr id="258" name="Google Shape;258;p26"/>
          <p:cNvSpPr/>
          <p:nvPr/>
        </p:nvSpPr>
        <p:spPr>
          <a:xfrm>
            <a:off x="12661200" y="7743375"/>
            <a:ext cx="1969200" cy="486300"/>
          </a:xfrm>
          <a:prstGeom prst="rect">
            <a:avLst/>
          </a:prstGeom>
          <a:solidFill>
            <a:srgbClr val="D1EFE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59" name="Google Shape;259;p26"/>
          <p:cNvSpPr txBox="1"/>
          <p:nvPr/>
        </p:nvSpPr>
        <p:spPr>
          <a:xfrm>
            <a:off x="12880200" y="7732575"/>
            <a:ext cx="1750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100">
                <a:solidFill>
                  <a:schemeClr val="dk2"/>
                </a:solidFill>
                <a:latin typeface="Calibri"/>
                <a:ea typeface="Calibri"/>
                <a:cs typeface="Calibri"/>
                <a:sym typeface="Calibri"/>
              </a:rPr>
              <a:t>UPCH</a:t>
            </a:r>
            <a:endParaRPr sz="2100">
              <a:solidFill>
                <a:schemeClr val="dk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7"/>
          <p:cNvSpPr/>
          <p:nvPr/>
        </p:nvSpPr>
        <p:spPr>
          <a:xfrm>
            <a:off x="793790" y="934522"/>
            <a:ext cx="12999125"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006747"/>
              </a:buClr>
              <a:buSzPts val="4450"/>
              <a:buFont typeface="Arial"/>
              <a:buNone/>
            </a:pPr>
            <a:r>
              <a:rPr b="1" i="0" lang="en-US" sz="4450" u="none" cap="none" strike="noStrike">
                <a:solidFill>
                  <a:srgbClr val="006747"/>
                </a:solidFill>
                <a:latin typeface="Arial"/>
                <a:ea typeface="Arial"/>
                <a:cs typeface="Arial"/>
                <a:sym typeface="Arial"/>
              </a:rPr>
              <a:t>Metodología VDI: modelo funcional y técnico</a:t>
            </a:r>
            <a:endParaRPr b="0" i="0" sz="4450" u="none" cap="none" strike="noStrike"/>
          </a:p>
        </p:txBody>
      </p:sp>
      <p:pic>
        <p:nvPicPr>
          <p:cNvPr descr="preencoded.png" id="266" name="Google Shape;266;p27"/>
          <p:cNvPicPr preferRelativeResize="0"/>
          <p:nvPr/>
        </p:nvPicPr>
        <p:blipFill rotWithShape="1">
          <a:blip r:embed="rId3">
            <a:alphaModFix/>
          </a:blip>
          <a:srcRect b="0" l="0" r="0" t="0"/>
          <a:stretch/>
        </p:blipFill>
        <p:spPr>
          <a:xfrm>
            <a:off x="793790" y="2096929"/>
            <a:ext cx="8823960" cy="2842260"/>
          </a:xfrm>
          <a:prstGeom prst="rect">
            <a:avLst/>
          </a:prstGeom>
          <a:noFill/>
          <a:ln>
            <a:noFill/>
          </a:ln>
        </p:spPr>
      </p:pic>
      <p:sp>
        <p:nvSpPr>
          <p:cNvPr id="267" name="Google Shape;267;p27"/>
          <p:cNvSpPr/>
          <p:nvPr/>
        </p:nvSpPr>
        <p:spPr>
          <a:xfrm>
            <a:off x="793790" y="5421154"/>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6747"/>
              </a:buClr>
              <a:buSzPts val="2200"/>
              <a:buFont typeface="Arial"/>
              <a:buNone/>
            </a:pPr>
            <a:r>
              <a:rPr b="1" i="0" lang="en-US" sz="2200" u="none" cap="none" strike="noStrike">
                <a:solidFill>
                  <a:srgbClr val="006747"/>
                </a:solidFill>
                <a:latin typeface="Arial"/>
                <a:ea typeface="Arial"/>
                <a:cs typeface="Arial"/>
                <a:sym typeface="Arial"/>
              </a:rPr>
              <a:t>Entradas</a:t>
            </a:r>
            <a:endParaRPr b="0" i="0" sz="2200" u="none" cap="none" strike="noStrike"/>
          </a:p>
        </p:txBody>
      </p:sp>
      <p:sp>
        <p:nvSpPr>
          <p:cNvPr id="268" name="Google Shape;268;p27"/>
          <p:cNvSpPr/>
          <p:nvPr/>
        </p:nvSpPr>
        <p:spPr>
          <a:xfrm>
            <a:off x="793790" y="6002298"/>
            <a:ext cx="6244709"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B4A4A"/>
              </a:buClr>
              <a:buSzPts val="1750"/>
              <a:buFont typeface="Geist"/>
              <a:buNone/>
            </a:pPr>
            <a:r>
              <a:rPr b="0" i="0" lang="en-US" sz="1750" u="none" cap="none" strike="noStrike">
                <a:solidFill>
                  <a:srgbClr val="4B4A4A"/>
                </a:solidFill>
                <a:latin typeface="Geist"/>
                <a:ea typeface="Geist"/>
                <a:cs typeface="Geist"/>
                <a:sym typeface="Geist"/>
              </a:rPr>
              <a:t>Energía para mover los dedos protésicos (pulgar y meñique) y señales para ordenar servomotores.</a:t>
            </a:r>
            <a:endParaRPr b="0" i="0" sz="1750" u="none" cap="none" strike="noStrike"/>
          </a:p>
        </p:txBody>
      </p:sp>
      <p:sp>
        <p:nvSpPr>
          <p:cNvPr id="269" name="Google Shape;269;p27"/>
          <p:cNvSpPr/>
          <p:nvPr/>
        </p:nvSpPr>
        <p:spPr>
          <a:xfrm>
            <a:off x="7599521" y="5421154"/>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6747"/>
              </a:buClr>
              <a:buSzPts val="2200"/>
              <a:buFont typeface="Arial"/>
              <a:buNone/>
            </a:pPr>
            <a:r>
              <a:rPr b="1" i="0" lang="en-US" sz="2200" u="none" cap="none" strike="noStrike">
                <a:solidFill>
                  <a:srgbClr val="006747"/>
                </a:solidFill>
                <a:latin typeface="Arial"/>
                <a:ea typeface="Arial"/>
                <a:cs typeface="Arial"/>
                <a:sym typeface="Arial"/>
              </a:rPr>
              <a:t>Salidas</a:t>
            </a:r>
            <a:endParaRPr b="0" i="0" sz="2200" u="none" cap="none" strike="noStrike"/>
          </a:p>
        </p:txBody>
      </p:sp>
      <p:sp>
        <p:nvSpPr>
          <p:cNvPr id="270" name="Google Shape;270;p27"/>
          <p:cNvSpPr/>
          <p:nvPr/>
        </p:nvSpPr>
        <p:spPr>
          <a:xfrm>
            <a:off x="7599521" y="6002298"/>
            <a:ext cx="6244709"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B4A4A"/>
              </a:buClr>
              <a:buSzPts val="1750"/>
              <a:buFont typeface="Geist"/>
              <a:buNone/>
            </a:pPr>
            <a:r>
              <a:rPr b="0" i="0" lang="en-US" sz="1750" u="none" cap="none" strike="noStrike">
                <a:solidFill>
                  <a:srgbClr val="4B4A4A"/>
                </a:solidFill>
                <a:latin typeface="Geist"/>
                <a:ea typeface="Geist"/>
                <a:cs typeface="Geist"/>
                <a:sym typeface="Geist"/>
              </a:rPr>
              <a:t>Sonido producido por el contacto de piezas durante el movimiento y señales obtenidas de la movilización muscular.</a:t>
            </a:r>
            <a:endParaRPr b="0" i="0" sz="1750" u="none" cap="none" strike="noStrike"/>
          </a:p>
        </p:txBody>
      </p:sp>
      <p:pic>
        <p:nvPicPr>
          <p:cNvPr descr="preencoded.png" id="271" name="Google Shape;271;p27"/>
          <p:cNvPicPr preferRelativeResize="0"/>
          <p:nvPr/>
        </p:nvPicPr>
        <p:blipFill rotWithShape="1">
          <a:blip r:embed="rId4">
            <a:alphaModFix/>
          </a:blip>
          <a:srcRect b="0" l="0" r="0" t="0"/>
          <a:stretch/>
        </p:blipFill>
        <p:spPr>
          <a:xfrm>
            <a:off x="10852048" y="1751225"/>
            <a:ext cx="2363075" cy="4143174"/>
          </a:xfrm>
          <a:prstGeom prst="rect">
            <a:avLst/>
          </a:prstGeom>
          <a:noFill/>
          <a:ln>
            <a:noFill/>
          </a:ln>
        </p:spPr>
      </p:pic>
      <p:sp>
        <p:nvSpPr>
          <p:cNvPr id="272" name="Google Shape;272;p27"/>
          <p:cNvSpPr/>
          <p:nvPr/>
        </p:nvSpPr>
        <p:spPr>
          <a:xfrm>
            <a:off x="12661200" y="7743375"/>
            <a:ext cx="1969200" cy="486300"/>
          </a:xfrm>
          <a:prstGeom prst="rect">
            <a:avLst/>
          </a:prstGeom>
          <a:solidFill>
            <a:srgbClr val="D1EFE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73" name="Google Shape;273;p27"/>
          <p:cNvSpPr txBox="1"/>
          <p:nvPr/>
        </p:nvSpPr>
        <p:spPr>
          <a:xfrm>
            <a:off x="12880200" y="7732575"/>
            <a:ext cx="1750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100">
                <a:solidFill>
                  <a:schemeClr val="dk2"/>
                </a:solidFill>
                <a:latin typeface="Calibri"/>
                <a:ea typeface="Calibri"/>
                <a:cs typeface="Calibri"/>
                <a:sym typeface="Calibri"/>
              </a:rPr>
              <a:t>UPCH</a:t>
            </a:r>
            <a:endParaRPr sz="2100">
              <a:solidFill>
                <a:schemeClr val="dk2"/>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graphicFrame>
        <p:nvGraphicFramePr>
          <p:cNvPr id="279" name="Google Shape;279;p28"/>
          <p:cNvGraphicFramePr/>
          <p:nvPr/>
        </p:nvGraphicFramePr>
        <p:xfrm>
          <a:off x="2652713" y="2291850"/>
          <a:ext cx="3000000" cy="3000000"/>
        </p:xfrm>
        <a:graphic>
          <a:graphicData uri="http://schemas.openxmlformats.org/drawingml/2006/table">
            <a:tbl>
              <a:tblPr>
                <a:noFill/>
                <a:tableStyleId>{481E649A-51F3-4365-9AAC-4B6A3F992D62}</a:tableStyleId>
              </a:tblPr>
              <a:tblGrid>
                <a:gridCol w="2209800"/>
                <a:gridCol w="2562225"/>
                <a:gridCol w="1981200"/>
                <a:gridCol w="2571750"/>
              </a:tblGrid>
              <a:tr h="190500">
                <a:tc>
                  <a:txBody>
                    <a:bodyPr/>
                    <a:lstStyle/>
                    <a:p>
                      <a:pPr indent="0" lvl="0" marL="0" rtl="0" algn="ctr">
                        <a:lnSpc>
                          <a:spcPct val="115000"/>
                        </a:lnSpc>
                        <a:spcBef>
                          <a:spcPts val="0"/>
                        </a:spcBef>
                        <a:spcAft>
                          <a:spcPts val="0"/>
                        </a:spcAft>
                        <a:buNone/>
                      </a:pPr>
                      <a:r>
                        <a:rPr lang="en-US" sz="1200"/>
                        <a:t>Función</a:t>
                      </a:r>
                      <a:endParaRPr sz="1200"/>
                    </a:p>
                  </a:txBody>
                  <a:tcPr marT="91425" marB="91425" marR="91425" marL="91425"/>
                </a:tc>
                <a:tc>
                  <a:txBody>
                    <a:bodyPr/>
                    <a:lstStyle/>
                    <a:p>
                      <a:pPr indent="0" lvl="0" marL="0" rtl="0" algn="ctr">
                        <a:lnSpc>
                          <a:spcPct val="115000"/>
                        </a:lnSpc>
                        <a:spcBef>
                          <a:spcPts val="0"/>
                        </a:spcBef>
                        <a:spcAft>
                          <a:spcPts val="0"/>
                        </a:spcAft>
                        <a:buNone/>
                      </a:pPr>
                      <a:r>
                        <a:rPr lang="en-US" sz="1200"/>
                        <a:t>Opción 1</a:t>
                      </a:r>
                      <a:endParaRPr sz="1200"/>
                    </a:p>
                  </a:txBody>
                  <a:tcPr marT="91425" marB="91425" marR="91425" marL="91425"/>
                </a:tc>
                <a:tc>
                  <a:txBody>
                    <a:bodyPr/>
                    <a:lstStyle/>
                    <a:p>
                      <a:pPr indent="0" lvl="0" marL="0" rtl="0" algn="ctr">
                        <a:lnSpc>
                          <a:spcPct val="115000"/>
                        </a:lnSpc>
                        <a:spcBef>
                          <a:spcPts val="0"/>
                        </a:spcBef>
                        <a:spcAft>
                          <a:spcPts val="0"/>
                        </a:spcAft>
                        <a:buNone/>
                      </a:pPr>
                      <a:r>
                        <a:rPr lang="en-US" sz="1200"/>
                        <a:t>Opción 2</a:t>
                      </a:r>
                      <a:endParaRPr sz="1200"/>
                    </a:p>
                  </a:txBody>
                  <a:tcPr marT="91425" marB="91425" marR="91425" marL="91425"/>
                </a:tc>
                <a:tc>
                  <a:txBody>
                    <a:bodyPr/>
                    <a:lstStyle/>
                    <a:p>
                      <a:pPr indent="0" lvl="0" marL="0" rtl="0" algn="ctr">
                        <a:lnSpc>
                          <a:spcPct val="115000"/>
                        </a:lnSpc>
                        <a:spcBef>
                          <a:spcPts val="0"/>
                        </a:spcBef>
                        <a:spcAft>
                          <a:spcPts val="0"/>
                        </a:spcAft>
                        <a:buNone/>
                      </a:pPr>
                      <a:r>
                        <a:rPr lang="en-US" sz="1200"/>
                        <a:t>Opción 3</a:t>
                      </a:r>
                      <a:endParaRPr sz="1200"/>
                    </a:p>
                  </a:txBody>
                  <a:tcPr marT="91425" marB="91425" marR="91425" marL="91425"/>
                </a:tc>
              </a:tr>
              <a:tr h="190500">
                <a:tc>
                  <a:txBody>
                    <a:bodyPr/>
                    <a:lstStyle/>
                    <a:p>
                      <a:pPr indent="0" lvl="0" marL="0" rtl="0" algn="l">
                        <a:spcBef>
                          <a:spcPts val="0"/>
                        </a:spcBef>
                        <a:spcAft>
                          <a:spcPts val="0"/>
                        </a:spcAft>
                        <a:buNone/>
                      </a:pPr>
                      <a:r>
                        <a:rPr lang="en-US" sz="1200"/>
                        <a:t>Detectar intención de movimiento</a:t>
                      </a:r>
                      <a:endParaRPr sz="1200"/>
                    </a:p>
                  </a:txBody>
                  <a:tcPr marT="91425" marB="91425" marR="91425" marL="91425"/>
                </a:tc>
                <a:tc>
                  <a:txBody>
                    <a:bodyPr/>
                    <a:lstStyle/>
                    <a:p>
                      <a:pPr indent="0" lvl="0" marL="0" rtl="0" algn="l">
                        <a:spcBef>
                          <a:spcPts val="0"/>
                        </a:spcBef>
                        <a:spcAft>
                          <a:spcPts val="0"/>
                        </a:spcAft>
                        <a:buNone/>
                      </a:pPr>
                      <a:r>
                        <a:rPr lang="en-US" sz="1500"/>
                        <a:t>Sensor MyoWare (señal EMG)</a:t>
                      </a:r>
                      <a:endParaRPr sz="1500"/>
                    </a:p>
                  </a:txBody>
                  <a:tcPr marT="91425" marB="91425" marR="91425" marL="91425"/>
                </a:tc>
                <a:tc>
                  <a:txBody>
                    <a:bodyPr/>
                    <a:lstStyle/>
                    <a:p>
                      <a:pPr indent="0" lvl="0" marL="0" rtl="0" algn="l">
                        <a:spcBef>
                          <a:spcPts val="0"/>
                        </a:spcBef>
                        <a:spcAft>
                          <a:spcPts val="0"/>
                        </a:spcAft>
                        <a:buNone/>
                      </a:pPr>
                      <a:r>
                        <a:rPr lang="en-US" sz="1500"/>
                        <a:t>Sensor FSR en zonas activas</a:t>
                      </a:r>
                      <a:endParaRPr sz="1500"/>
                    </a:p>
                  </a:txBody>
                  <a:tcPr marT="91425" marB="91425" marR="91425" marL="91425"/>
                </a:tc>
                <a:tc>
                  <a:txBody>
                    <a:bodyPr/>
                    <a:lstStyle/>
                    <a:p>
                      <a:pPr indent="0" lvl="0" marL="0" rtl="0" algn="l">
                        <a:spcBef>
                          <a:spcPts val="0"/>
                        </a:spcBef>
                        <a:spcAft>
                          <a:spcPts val="0"/>
                        </a:spcAft>
                        <a:buNone/>
                      </a:pPr>
                      <a:r>
                        <a:rPr lang="en-US" sz="1500"/>
                        <a:t>Acelerómetro en antebrazo (gesto global)</a:t>
                      </a:r>
                      <a:endParaRPr sz="1500"/>
                    </a:p>
                  </a:txBody>
                  <a:tcPr marT="91425" marB="91425" marR="91425" marL="91425"/>
                </a:tc>
              </a:tr>
              <a:tr h="190500">
                <a:tc>
                  <a:txBody>
                    <a:bodyPr/>
                    <a:lstStyle/>
                    <a:p>
                      <a:pPr indent="0" lvl="0" marL="0" rtl="0" algn="l">
                        <a:spcBef>
                          <a:spcPts val="0"/>
                        </a:spcBef>
                        <a:spcAft>
                          <a:spcPts val="0"/>
                        </a:spcAft>
                        <a:buNone/>
                      </a:pPr>
                      <a:r>
                        <a:rPr lang="en-US" sz="1200"/>
                        <a:t>Activar movimiento funcional</a:t>
                      </a:r>
                      <a:endParaRPr sz="1200"/>
                    </a:p>
                  </a:txBody>
                  <a:tcPr marT="91425" marB="91425" marR="91425" marL="91425"/>
                </a:tc>
                <a:tc>
                  <a:txBody>
                    <a:bodyPr/>
                    <a:lstStyle/>
                    <a:p>
                      <a:pPr indent="0" lvl="0" marL="0" rtl="0" algn="l">
                        <a:spcBef>
                          <a:spcPts val="0"/>
                        </a:spcBef>
                        <a:spcAft>
                          <a:spcPts val="0"/>
                        </a:spcAft>
                        <a:buNone/>
                      </a:pPr>
                      <a:r>
                        <a:rPr lang="en-US" sz="1500"/>
                        <a:t>Servomotor para articulación directa</a:t>
                      </a:r>
                      <a:endParaRPr sz="1500"/>
                    </a:p>
                  </a:txBody>
                  <a:tcPr marT="91425" marB="91425" marR="91425" marL="91425"/>
                </a:tc>
                <a:tc>
                  <a:txBody>
                    <a:bodyPr/>
                    <a:lstStyle/>
                    <a:p>
                      <a:pPr indent="0" lvl="0" marL="0" rtl="0" algn="l">
                        <a:spcBef>
                          <a:spcPts val="0"/>
                        </a:spcBef>
                        <a:spcAft>
                          <a:spcPts val="0"/>
                        </a:spcAft>
                        <a:buNone/>
                      </a:pPr>
                      <a:r>
                        <a:rPr lang="en-US" sz="1500"/>
                        <a:t>Motor DC + tracción por cable</a:t>
                      </a:r>
                      <a:endParaRPr sz="1500"/>
                    </a:p>
                  </a:txBody>
                  <a:tcPr marT="91425" marB="91425" marR="91425" marL="91425"/>
                </a:tc>
                <a:tc>
                  <a:txBody>
                    <a:bodyPr/>
                    <a:lstStyle/>
                    <a:p>
                      <a:pPr indent="0" lvl="0" marL="0" rtl="0" algn="l">
                        <a:spcBef>
                          <a:spcPts val="0"/>
                        </a:spcBef>
                        <a:spcAft>
                          <a:spcPts val="0"/>
                        </a:spcAft>
                        <a:buNone/>
                      </a:pPr>
                      <a:r>
                        <a:rPr lang="en-US" sz="1500"/>
                        <a:t>Actuador neumático simple (tipo agarre)</a:t>
                      </a:r>
                      <a:endParaRPr sz="1500"/>
                    </a:p>
                  </a:txBody>
                  <a:tcPr marT="91425" marB="91425" marR="91425" marL="91425"/>
                </a:tc>
              </a:tr>
              <a:tr h="190500">
                <a:tc>
                  <a:txBody>
                    <a:bodyPr/>
                    <a:lstStyle/>
                    <a:p>
                      <a:pPr indent="0" lvl="0" marL="0" rtl="0" algn="l">
                        <a:spcBef>
                          <a:spcPts val="0"/>
                        </a:spcBef>
                        <a:spcAft>
                          <a:spcPts val="0"/>
                        </a:spcAft>
                        <a:buNone/>
                      </a:pPr>
                      <a:r>
                        <a:rPr lang="en-US" sz="1200"/>
                        <a:t>Control y procesamiento</a:t>
                      </a:r>
                      <a:endParaRPr sz="1200"/>
                    </a:p>
                  </a:txBody>
                  <a:tcPr marT="91425" marB="91425" marR="91425" marL="91425"/>
                </a:tc>
                <a:tc>
                  <a:txBody>
                    <a:bodyPr/>
                    <a:lstStyle/>
                    <a:p>
                      <a:pPr indent="0" lvl="0" marL="0" rtl="0" algn="l">
                        <a:spcBef>
                          <a:spcPts val="0"/>
                        </a:spcBef>
                        <a:spcAft>
                          <a:spcPts val="0"/>
                        </a:spcAft>
                        <a:buNone/>
                      </a:pPr>
                      <a:r>
                        <a:rPr lang="en-US" sz="1500"/>
                        <a:t>Arduino Nano (conducción y compatible)</a:t>
                      </a:r>
                      <a:endParaRPr sz="1500"/>
                    </a:p>
                  </a:txBody>
                  <a:tcPr marT="91425" marB="91425" marR="91425" marL="91425"/>
                </a:tc>
                <a:tc>
                  <a:txBody>
                    <a:bodyPr/>
                    <a:lstStyle/>
                    <a:p>
                      <a:pPr indent="0" lvl="0" marL="0" rtl="0" algn="l">
                        <a:spcBef>
                          <a:spcPts val="0"/>
                        </a:spcBef>
                        <a:spcAft>
                          <a:spcPts val="0"/>
                        </a:spcAft>
                        <a:buNone/>
                      </a:pPr>
                      <a:r>
                        <a:rPr lang="en-US" sz="1500"/>
                        <a:t>Arduino Nano (compacto)</a:t>
                      </a:r>
                      <a:endParaRPr sz="1500"/>
                    </a:p>
                  </a:txBody>
                  <a:tcPr marT="91425" marB="91425" marR="91425" marL="91425"/>
                </a:tc>
                <a:tc>
                  <a:txBody>
                    <a:bodyPr/>
                    <a:lstStyle/>
                    <a:p>
                      <a:pPr indent="0" lvl="0" marL="0" rtl="0" algn="l">
                        <a:spcBef>
                          <a:spcPts val="0"/>
                        </a:spcBef>
                        <a:spcAft>
                          <a:spcPts val="0"/>
                        </a:spcAft>
                        <a:buNone/>
                      </a:pPr>
                      <a:r>
                        <a:rPr lang="en-US" sz="1500"/>
                        <a:t>ESP32 (permite comunicación Bluetooth)</a:t>
                      </a:r>
                      <a:endParaRPr sz="1500"/>
                    </a:p>
                  </a:txBody>
                  <a:tcPr marT="91425" marB="91425" marR="91425" marL="91425"/>
                </a:tc>
              </a:tr>
              <a:tr h="190500">
                <a:tc>
                  <a:txBody>
                    <a:bodyPr/>
                    <a:lstStyle/>
                    <a:p>
                      <a:pPr indent="0" lvl="0" marL="0" rtl="0" algn="l">
                        <a:spcBef>
                          <a:spcPts val="0"/>
                        </a:spcBef>
                        <a:spcAft>
                          <a:spcPts val="0"/>
                        </a:spcAft>
                        <a:buNone/>
                      </a:pPr>
                      <a:r>
                        <a:rPr lang="en-US" sz="1200"/>
                        <a:t>Mostrar estado del sistema</a:t>
                      </a:r>
                      <a:endParaRPr sz="1200"/>
                    </a:p>
                  </a:txBody>
                  <a:tcPr marT="91425" marB="91425" marR="91425" marL="91425"/>
                </a:tc>
                <a:tc>
                  <a:txBody>
                    <a:bodyPr/>
                    <a:lstStyle/>
                    <a:p>
                      <a:pPr indent="0" lvl="0" marL="0" rtl="0" algn="l">
                        <a:spcBef>
                          <a:spcPts val="0"/>
                        </a:spcBef>
                        <a:spcAft>
                          <a:spcPts val="0"/>
                        </a:spcAft>
                        <a:buNone/>
                      </a:pPr>
                      <a:r>
                        <a:rPr lang="en-US" sz="1500"/>
                        <a:t>LEDs (verde encendido, rojo error)</a:t>
                      </a:r>
                      <a:endParaRPr sz="1500"/>
                    </a:p>
                  </a:txBody>
                  <a:tcPr marT="91425" marB="91425" marR="91425" marL="91425"/>
                </a:tc>
                <a:tc>
                  <a:txBody>
                    <a:bodyPr/>
                    <a:lstStyle/>
                    <a:p>
                      <a:pPr indent="0" lvl="0" marL="0" rtl="0" algn="l">
                        <a:spcBef>
                          <a:spcPts val="0"/>
                        </a:spcBef>
                        <a:spcAft>
                          <a:spcPts val="0"/>
                        </a:spcAft>
                        <a:buNone/>
                      </a:pPr>
                      <a:r>
                        <a:rPr lang="en-US" sz="1500"/>
                        <a:t>Pantalla OLED (íconos básicos)</a:t>
                      </a:r>
                      <a:endParaRPr sz="1500"/>
                    </a:p>
                  </a:txBody>
                  <a:tcPr marT="91425" marB="91425" marR="91425" marL="91425"/>
                </a:tc>
                <a:tc>
                  <a:txBody>
                    <a:bodyPr/>
                    <a:lstStyle/>
                    <a:p>
                      <a:pPr indent="0" lvl="0" marL="0" rtl="0" algn="l">
                        <a:spcBef>
                          <a:spcPts val="0"/>
                        </a:spcBef>
                        <a:spcAft>
                          <a:spcPts val="0"/>
                        </a:spcAft>
                        <a:buNone/>
                      </a:pPr>
                      <a:r>
                        <a:rPr lang="en-US" sz="1500"/>
                        <a:t>Alarma sonora (por sobrecarga o fallo)</a:t>
                      </a:r>
                      <a:endParaRPr sz="1500"/>
                    </a:p>
                  </a:txBody>
                  <a:tcPr marT="91425" marB="91425" marR="91425" marL="91425"/>
                </a:tc>
              </a:tr>
              <a:tr h="930150">
                <a:tc>
                  <a:txBody>
                    <a:bodyPr/>
                    <a:lstStyle/>
                    <a:p>
                      <a:pPr indent="0" lvl="0" marL="0" rtl="0" algn="l">
                        <a:spcBef>
                          <a:spcPts val="0"/>
                        </a:spcBef>
                        <a:spcAft>
                          <a:spcPts val="0"/>
                        </a:spcAft>
                        <a:buNone/>
                      </a:pPr>
                      <a:r>
                        <a:rPr lang="en-US" sz="1200"/>
                        <a:t>Interfaz física / estructura</a:t>
                      </a:r>
                      <a:endParaRPr sz="1200"/>
                    </a:p>
                  </a:txBody>
                  <a:tcPr marT="91425" marB="91425" marR="91425" marL="91425"/>
                </a:tc>
                <a:tc>
                  <a:txBody>
                    <a:bodyPr/>
                    <a:lstStyle/>
                    <a:p>
                      <a:pPr indent="0" lvl="0" marL="0" rtl="0" algn="l">
                        <a:spcBef>
                          <a:spcPts val="0"/>
                        </a:spcBef>
                        <a:spcAft>
                          <a:spcPts val="0"/>
                        </a:spcAft>
                        <a:buNone/>
                      </a:pPr>
                      <a:r>
                        <a:rPr lang="en-US" sz="1500"/>
                        <a:t>Hilo de nylon (tendón artificial)</a:t>
                      </a:r>
                      <a:endParaRPr sz="1500"/>
                    </a:p>
                  </a:txBody>
                  <a:tcPr marT="91425" marB="91425" marR="91425" marL="91425"/>
                </a:tc>
                <a:tc>
                  <a:txBody>
                    <a:bodyPr/>
                    <a:lstStyle/>
                    <a:p>
                      <a:pPr indent="0" lvl="0" marL="0" rtl="0" algn="l">
                        <a:spcBef>
                          <a:spcPts val="0"/>
                        </a:spcBef>
                        <a:spcAft>
                          <a:spcPts val="0"/>
                        </a:spcAft>
                        <a:buNone/>
                      </a:pPr>
                      <a:r>
                        <a:rPr lang="en-US" sz="1500"/>
                        <a:t>Filamento TPU o PLA impreso</a:t>
                      </a:r>
                      <a:endParaRPr sz="1500"/>
                    </a:p>
                  </a:txBody>
                  <a:tcPr marT="91425" marB="91425" marR="91425" marL="91425"/>
                </a:tc>
                <a:tc>
                  <a:txBody>
                    <a:bodyPr/>
                    <a:lstStyle/>
                    <a:p>
                      <a:pPr indent="0" lvl="0" marL="0" rtl="0" algn="l">
                        <a:spcBef>
                          <a:spcPts val="0"/>
                        </a:spcBef>
                        <a:spcAft>
                          <a:spcPts val="0"/>
                        </a:spcAft>
                        <a:buNone/>
                      </a:pPr>
                      <a:r>
                        <a:rPr lang="en-US" sz="1500"/>
                        <a:t>Cable guía con tubo impreso</a:t>
                      </a:r>
                      <a:endParaRPr sz="1500"/>
                    </a:p>
                  </a:txBody>
                  <a:tcPr marT="91425" marB="91425" marR="91425" marL="91425"/>
                </a:tc>
              </a:tr>
            </a:tbl>
          </a:graphicData>
        </a:graphic>
      </p:graphicFrame>
      <p:sp>
        <p:nvSpPr>
          <p:cNvPr id="280" name="Google Shape;280;p28"/>
          <p:cNvSpPr txBox="1"/>
          <p:nvPr/>
        </p:nvSpPr>
        <p:spPr>
          <a:xfrm>
            <a:off x="5266950" y="936000"/>
            <a:ext cx="40965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600">
                <a:solidFill>
                  <a:schemeClr val="dk2"/>
                </a:solidFill>
                <a:latin typeface="Calibri"/>
                <a:ea typeface="Calibri"/>
                <a:cs typeface="Calibri"/>
                <a:sym typeface="Calibri"/>
              </a:rPr>
              <a:t>Matriz morfologica</a:t>
            </a:r>
            <a:endParaRPr sz="2600">
              <a:solidFill>
                <a:schemeClr val="dk2"/>
              </a:solidFill>
              <a:latin typeface="Calibri"/>
              <a:ea typeface="Calibri"/>
              <a:cs typeface="Calibri"/>
              <a:sym typeface="Calibri"/>
            </a:endParaRPr>
          </a:p>
        </p:txBody>
      </p:sp>
      <p:sp>
        <p:nvSpPr>
          <p:cNvPr id="281" name="Google Shape;281;p28"/>
          <p:cNvSpPr/>
          <p:nvPr/>
        </p:nvSpPr>
        <p:spPr>
          <a:xfrm>
            <a:off x="12661200" y="7743375"/>
            <a:ext cx="1969200" cy="486300"/>
          </a:xfrm>
          <a:prstGeom prst="rect">
            <a:avLst/>
          </a:prstGeom>
          <a:solidFill>
            <a:srgbClr val="D1EFE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9"/>
          <p:cNvSpPr/>
          <p:nvPr/>
        </p:nvSpPr>
        <p:spPr>
          <a:xfrm>
            <a:off x="575548" y="452199"/>
            <a:ext cx="9959935" cy="513874"/>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6747"/>
              </a:buClr>
              <a:buSzPts val="3200"/>
              <a:buFont typeface="Arial"/>
              <a:buNone/>
            </a:pPr>
            <a:r>
              <a:rPr b="1" i="0" lang="en-US" sz="3200" u="none" cap="none" strike="noStrike">
                <a:solidFill>
                  <a:srgbClr val="006747"/>
                </a:solidFill>
                <a:latin typeface="Arial"/>
                <a:ea typeface="Arial"/>
                <a:cs typeface="Arial"/>
                <a:sym typeface="Arial"/>
              </a:rPr>
              <a:t>selección de componentes</a:t>
            </a:r>
            <a:endParaRPr b="0" i="0" sz="3200" u="none" cap="none" strike="noStrike"/>
          </a:p>
        </p:txBody>
      </p:sp>
      <p:sp>
        <p:nvSpPr>
          <p:cNvPr id="288" name="Google Shape;288;p29"/>
          <p:cNvSpPr/>
          <p:nvPr/>
        </p:nvSpPr>
        <p:spPr>
          <a:xfrm>
            <a:off x="327123" y="1758823"/>
            <a:ext cx="2055600" cy="2568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006747"/>
              </a:buClr>
              <a:buSzPts val="1600"/>
              <a:buFont typeface="Arial"/>
              <a:buNone/>
            </a:pPr>
            <a:r>
              <a:t/>
            </a:r>
            <a:endParaRPr b="0" i="0" sz="1600" u="none" cap="none" strike="noStrike"/>
          </a:p>
        </p:txBody>
      </p:sp>
      <p:sp>
        <p:nvSpPr>
          <p:cNvPr id="289" name="Google Shape;289;p29"/>
          <p:cNvSpPr/>
          <p:nvPr/>
        </p:nvSpPr>
        <p:spPr>
          <a:xfrm>
            <a:off x="281875" y="1516203"/>
            <a:ext cx="6539100" cy="1338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1400"/>
              </a:spcBef>
              <a:spcAft>
                <a:spcPts val="0"/>
              </a:spcAft>
              <a:buNone/>
            </a:pPr>
            <a:r>
              <a:rPr b="1" lang="en-US" sz="1600"/>
              <a:t>Opción 1: Sensor FSR con Motor DC y Arduino Nano</a:t>
            </a:r>
            <a:endParaRPr b="1" sz="1600"/>
          </a:p>
          <a:p>
            <a:pPr indent="0" lvl="0" marL="0" rtl="0" algn="l">
              <a:lnSpc>
                <a:spcPct val="115000"/>
              </a:lnSpc>
              <a:spcBef>
                <a:spcPts val="1200"/>
              </a:spcBef>
              <a:spcAft>
                <a:spcPts val="1200"/>
              </a:spcAft>
              <a:buNone/>
            </a:pPr>
            <a:r>
              <a:rPr lang="en-US"/>
              <a:t>Esta opción emplea un sensor de presión FSR ubicado en los dedos funcionales para detectar la intención de movimiento. Al presionar, el sensor genera una señal que es procesada por un Arduino Nano, el cual activa un motor DC. Este motor tira de un hilo de nylon que funciona como tendón artificial, generando el movimiento de agarre. El estado del sistema se indica mediante LEDs, con luz verde para funcionamiento normal y roja en caso de error. </a:t>
            </a:r>
            <a:endParaRPr/>
          </a:p>
        </p:txBody>
      </p:sp>
      <p:sp>
        <p:nvSpPr>
          <p:cNvPr id="290" name="Google Shape;290;p29"/>
          <p:cNvSpPr/>
          <p:nvPr/>
        </p:nvSpPr>
        <p:spPr>
          <a:xfrm>
            <a:off x="7275015" y="1516210"/>
            <a:ext cx="6539100" cy="5259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1400"/>
              </a:spcBef>
              <a:spcAft>
                <a:spcPts val="0"/>
              </a:spcAft>
              <a:buNone/>
            </a:pPr>
            <a:r>
              <a:rPr b="1" lang="en-US" sz="1600"/>
              <a:t>Opción 2: Acelerómetro con Actuador Neumático y ESP32</a:t>
            </a:r>
            <a:endParaRPr b="1" sz="1600"/>
          </a:p>
          <a:p>
            <a:pPr indent="0" lvl="0" marL="0" rtl="0" algn="l">
              <a:lnSpc>
                <a:spcPct val="115000"/>
              </a:lnSpc>
              <a:spcBef>
                <a:spcPts val="1200"/>
              </a:spcBef>
              <a:spcAft>
                <a:spcPts val="0"/>
              </a:spcAft>
              <a:buNone/>
            </a:pPr>
            <a:r>
              <a:rPr lang="en-US"/>
              <a:t>Esta alternativa utiliza un acelerómetro en el antebrazo para detectar movimientos específicos del brazo. La señal es procesada por un ESP32, que activa un actuador neumático simple. Este dispositivo, al ser accionado con aire comprimido, permite una apertura o cierre rápido y potente de la prótesis. En caso de mal funcionamiento, una alarma sonora emite un aviso. El movimiento se transmite mediante un cable guía dentro de un tubo impreso, lo que garantiza precisión y estabilidad.</a:t>
            </a:r>
            <a:endParaRPr sz="1250"/>
          </a:p>
          <a:p>
            <a:pPr indent="0" lvl="0" marL="0" marR="0" rtl="0" algn="l">
              <a:lnSpc>
                <a:spcPct val="164000"/>
              </a:lnSpc>
              <a:spcBef>
                <a:spcPts val="1200"/>
              </a:spcBef>
              <a:spcAft>
                <a:spcPts val="0"/>
              </a:spcAft>
              <a:buClr>
                <a:srgbClr val="4B4A4A"/>
              </a:buClr>
              <a:buSzPts val="1250"/>
              <a:buFont typeface="Geist"/>
              <a:buNone/>
            </a:pPr>
            <a:r>
              <a:t/>
            </a:r>
            <a:endParaRPr sz="1250"/>
          </a:p>
        </p:txBody>
      </p:sp>
      <p:sp>
        <p:nvSpPr>
          <p:cNvPr id="291" name="Google Shape;291;p29"/>
          <p:cNvSpPr/>
          <p:nvPr/>
        </p:nvSpPr>
        <p:spPr>
          <a:xfrm>
            <a:off x="7275015" y="2854198"/>
            <a:ext cx="6539100" cy="525900"/>
          </a:xfrm>
          <a:prstGeom prst="rect">
            <a:avLst/>
          </a:prstGeom>
          <a:noFill/>
          <a:ln>
            <a:noFill/>
          </a:ln>
        </p:spPr>
        <p:txBody>
          <a:bodyPr anchorCtr="0" anchor="t" bIns="0" lIns="0" spcFirstLastPara="1" rIns="0" wrap="square" tIns="0">
            <a:noAutofit/>
          </a:bodyPr>
          <a:lstStyle/>
          <a:p>
            <a:pPr indent="0" lvl="0" marL="0" marR="0" rtl="0" algn="l">
              <a:lnSpc>
                <a:spcPct val="164000"/>
              </a:lnSpc>
              <a:spcBef>
                <a:spcPts val="0"/>
              </a:spcBef>
              <a:spcAft>
                <a:spcPts val="0"/>
              </a:spcAft>
              <a:buClr>
                <a:srgbClr val="4B4A4A"/>
              </a:buClr>
              <a:buSzPts val="1250"/>
              <a:buFont typeface="Geist"/>
              <a:buNone/>
            </a:pPr>
            <a:r>
              <a:t/>
            </a:r>
            <a:endParaRPr b="0" i="0" sz="1250" u="none" cap="none" strike="noStrike"/>
          </a:p>
        </p:txBody>
      </p:sp>
      <p:sp>
        <p:nvSpPr>
          <p:cNvPr id="292" name="Google Shape;292;p29"/>
          <p:cNvSpPr/>
          <p:nvPr/>
        </p:nvSpPr>
        <p:spPr>
          <a:xfrm>
            <a:off x="12661200" y="7743375"/>
            <a:ext cx="1969200" cy="486300"/>
          </a:xfrm>
          <a:prstGeom prst="rect">
            <a:avLst/>
          </a:prstGeom>
          <a:solidFill>
            <a:srgbClr val="D1EFE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93" name="Google Shape;293;p29"/>
          <p:cNvSpPr txBox="1"/>
          <p:nvPr/>
        </p:nvSpPr>
        <p:spPr>
          <a:xfrm>
            <a:off x="12880200" y="7732575"/>
            <a:ext cx="1750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100">
                <a:solidFill>
                  <a:schemeClr val="dk2"/>
                </a:solidFill>
                <a:latin typeface="Calibri"/>
                <a:ea typeface="Calibri"/>
                <a:cs typeface="Calibri"/>
                <a:sym typeface="Calibri"/>
              </a:rPr>
              <a:t>UPCH</a:t>
            </a:r>
            <a:endParaRPr sz="2100">
              <a:solidFill>
                <a:schemeClr val="dk2"/>
              </a:solidFill>
              <a:latin typeface="Calibri"/>
              <a:ea typeface="Calibri"/>
              <a:cs typeface="Calibri"/>
              <a:sym typeface="Calibri"/>
            </a:endParaRPr>
          </a:p>
        </p:txBody>
      </p:sp>
      <p:sp>
        <p:nvSpPr>
          <p:cNvPr id="294" name="Google Shape;294;p29"/>
          <p:cNvSpPr txBox="1"/>
          <p:nvPr/>
        </p:nvSpPr>
        <p:spPr>
          <a:xfrm>
            <a:off x="327125" y="4505800"/>
            <a:ext cx="6539100" cy="260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US" sz="1600"/>
              <a:t>Opción 3: Sensor EMG MyoWare con Servomotor y Arduino Nano (ganador)</a:t>
            </a:r>
            <a:endParaRPr b="1" sz="1600"/>
          </a:p>
          <a:p>
            <a:pPr indent="0" lvl="0" marL="0" rtl="0" algn="l">
              <a:lnSpc>
                <a:spcPct val="115000"/>
              </a:lnSpc>
              <a:spcBef>
                <a:spcPts val="1200"/>
              </a:spcBef>
              <a:spcAft>
                <a:spcPts val="1200"/>
              </a:spcAft>
              <a:buNone/>
            </a:pPr>
            <a:r>
              <a:rPr lang="en-US"/>
              <a:t>Esta configuración incorpora un sensor MyoWare, que capta señales electromiográficas (EMG) de los músculos del usuario. Estas señales son interpretadas por un Arduino Nano, que controla un servomotor encargado de mover directamente la parte activa de la prótesis. Una pantalla OLED brinda retroalimentación visual clara, mostrando íconos como “modo activo”, “error” o “encendido”. El movimiento también se transmite mediante un hilo de nylon que actúa como tendón artificial.</a:t>
            </a:r>
            <a:r>
              <a:rPr lang="en-US"/>
              <a:t> </a:t>
            </a:r>
            <a:endParaRPr/>
          </a:p>
        </p:txBody>
      </p:sp>
      <p:sp>
        <p:nvSpPr>
          <p:cNvPr id="295" name="Google Shape;295;p29"/>
          <p:cNvSpPr txBox="1"/>
          <p:nvPr/>
        </p:nvSpPr>
        <p:spPr>
          <a:xfrm>
            <a:off x="7275025" y="4605400"/>
            <a:ext cx="6778800" cy="2076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US" sz="1600"/>
              <a:t>Opción 4: Sensor FSR con Motor DC, ESP32 y Pantalla OLED</a:t>
            </a:r>
            <a:endParaRPr b="1" sz="1600"/>
          </a:p>
          <a:p>
            <a:pPr indent="0" lvl="0" marL="0" rtl="0" algn="l">
              <a:lnSpc>
                <a:spcPct val="115000"/>
              </a:lnSpc>
              <a:spcBef>
                <a:spcPts val="1200"/>
              </a:spcBef>
              <a:spcAft>
                <a:spcPts val="1200"/>
              </a:spcAft>
              <a:buNone/>
            </a:pPr>
            <a:r>
              <a:rPr lang="en-US"/>
              <a:t>Esta opción combina un sensor FSR para detectar presión voluntaria, con un motor DC que genera el movimiento de agarre al tirar de un tendón. El control está a cargo de un ESP32, que también maneja la visualización del estado del sistema en una pantalla OLED. La señal visual es clara y directa, lo que facilita la supervisión del funcionamiento. La transmisión mecánica del movimiento se realiza mediante un cable guía con tubo impreso, asegurando precisión.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pic>
        <p:nvPicPr>
          <p:cNvPr descr="preencoded.png" id="301" name="Google Shape;301;p30"/>
          <p:cNvPicPr preferRelativeResize="0"/>
          <p:nvPr/>
        </p:nvPicPr>
        <p:blipFill rotWithShape="1">
          <a:blip r:embed="rId3">
            <a:alphaModFix/>
          </a:blip>
          <a:srcRect b="0" l="0" r="0" t="0"/>
          <a:stretch/>
        </p:blipFill>
        <p:spPr>
          <a:xfrm>
            <a:off x="8869680" y="0"/>
            <a:ext cx="5760720" cy="8229600"/>
          </a:xfrm>
          <a:prstGeom prst="rect">
            <a:avLst/>
          </a:prstGeom>
          <a:noFill/>
          <a:ln>
            <a:noFill/>
          </a:ln>
        </p:spPr>
      </p:pic>
      <p:sp>
        <p:nvSpPr>
          <p:cNvPr id="302" name="Google Shape;302;p30"/>
          <p:cNvSpPr/>
          <p:nvPr/>
        </p:nvSpPr>
        <p:spPr>
          <a:xfrm>
            <a:off x="733425" y="1234797"/>
            <a:ext cx="7677150" cy="1309688"/>
          </a:xfrm>
          <a:prstGeom prst="rect">
            <a:avLst/>
          </a:prstGeom>
          <a:noFill/>
          <a:ln>
            <a:noFill/>
          </a:ln>
        </p:spPr>
        <p:txBody>
          <a:bodyPr anchorCtr="0" anchor="t" bIns="0" lIns="0" spcFirstLastPara="1" rIns="0" wrap="square" tIns="0">
            <a:noAutofit/>
          </a:bodyPr>
          <a:lstStyle/>
          <a:p>
            <a:pPr indent="0" lvl="0" marL="0" marR="0" rtl="0" algn="l">
              <a:lnSpc>
                <a:spcPct val="125609"/>
              </a:lnSpc>
              <a:spcBef>
                <a:spcPts val="0"/>
              </a:spcBef>
              <a:spcAft>
                <a:spcPts val="0"/>
              </a:spcAft>
              <a:buClr>
                <a:srgbClr val="006747"/>
              </a:buClr>
              <a:buSzPts val="4100"/>
              <a:buFont typeface="Arial"/>
              <a:buNone/>
            </a:pPr>
            <a:r>
              <a:rPr b="1" i="0" lang="en-US" sz="4100" u="none" cap="none" strike="noStrike">
                <a:solidFill>
                  <a:srgbClr val="006747"/>
                </a:solidFill>
                <a:latin typeface="Arial"/>
                <a:ea typeface="Arial"/>
                <a:cs typeface="Arial"/>
                <a:sym typeface="Arial"/>
              </a:rPr>
              <a:t>Concepto elegido: diseño híbrido de prótesis de mano</a:t>
            </a:r>
            <a:endParaRPr b="0" i="0" sz="4100" u="none" cap="none" strike="noStrike"/>
          </a:p>
        </p:txBody>
      </p:sp>
      <p:sp>
        <p:nvSpPr>
          <p:cNvPr id="303" name="Google Shape;303;p30"/>
          <p:cNvSpPr/>
          <p:nvPr/>
        </p:nvSpPr>
        <p:spPr>
          <a:xfrm>
            <a:off x="733425" y="2858810"/>
            <a:ext cx="471488" cy="471488"/>
          </a:xfrm>
          <a:prstGeom prst="roundRect">
            <a:avLst>
              <a:gd fmla="val 40002"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0"/>
          <p:cNvSpPr/>
          <p:nvPr/>
        </p:nvSpPr>
        <p:spPr>
          <a:xfrm>
            <a:off x="1414463" y="2930843"/>
            <a:ext cx="3026569" cy="654844"/>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4B4A4A"/>
              </a:buClr>
              <a:buSzPts val="2050"/>
              <a:buFont typeface="Arial"/>
              <a:buNone/>
            </a:pPr>
            <a:r>
              <a:rPr b="1" i="0" lang="en-US" sz="2050" u="none" cap="none" strike="noStrike">
                <a:solidFill>
                  <a:srgbClr val="4B4A4A"/>
                </a:solidFill>
                <a:latin typeface="Arial"/>
                <a:ea typeface="Arial"/>
                <a:cs typeface="Arial"/>
                <a:sym typeface="Arial"/>
              </a:rPr>
              <a:t>Servomotores en pulgar y meñique</a:t>
            </a:r>
            <a:endParaRPr b="0" i="0" sz="2050" u="none" cap="none" strike="noStrike"/>
          </a:p>
        </p:txBody>
      </p:sp>
      <p:sp>
        <p:nvSpPr>
          <p:cNvPr id="305" name="Google Shape;305;p30"/>
          <p:cNvSpPr/>
          <p:nvPr/>
        </p:nvSpPr>
        <p:spPr>
          <a:xfrm>
            <a:off x="1414463" y="3711416"/>
            <a:ext cx="3026569" cy="1341120"/>
          </a:xfrm>
          <a:prstGeom prst="rect">
            <a:avLst/>
          </a:prstGeom>
          <a:noFill/>
          <a:ln>
            <a:noFill/>
          </a:ln>
        </p:spPr>
        <p:txBody>
          <a:bodyPr anchorCtr="0" anchor="t" bIns="0" lIns="0" spcFirstLastPara="1" rIns="0" wrap="square" tIns="0">
            <a:noAutofit/>
          </a:bodyPr>
          <a:lstStyle/>
          <a:p>
            <a:pPr indent="0" lvl="0" marL="0" marR="0" rtl="0" algn="l">
              <a:lnSpc>
                <a:spcPct val="157575"/>
              </a:lnSpc>
              <a:spcBef>
                <a:spcPts val="0"/>
              </a:spcBef>
              <a:spcAft>
                <a:spcPts val="0"/>
              </a:spcAft>
              <a:buClr>
                <a:srgbClr val="4B4A4A"/>
              </a:buClr>
              <a:buSzPts val="1650"/>
              <a:buFont typeface="Geist"/>
              <a:buNone/>
            </a:pPr>
            <a:r>
              <a:rPr b="0" i="0" lang="en-US" sz="1650" u="none" cap="none" strike="noStrike">
                <a:solidFill>
                  <a:srgbClr val="4B4A4A"/>
                </a:solidFill>
                <a:latin typeface="Geist"/>
                <a:ea typeface="Geist"/>
                <a:cs typeface="Geist"/>
                <a:sym typeface="Geist"/>
              </a:rPr>
              <a:t>Controlados por sensor MyoWare para detectar señales musculares residuales, restaurando agarre y oposición.</a:t>
            </a:r>
            <a:endParaRPr b="0" i="0" sz="1650" u="none" cap="none" strike="noStrike"/>
          </a:p>
        </p:txBody>
      </p:sp>
      <p:sp>
        <p:nvSpPr>
          <p:cNvPr id="306" name="Google Shape;306;p30"/>
          <p:cNvSpPr/>
          <p:nvPr/>
        </p:nvSpPr>
        <p:spPr>
          <a:xfrm>
            <a:off x="4702969" y="2858810"/>
            <a:ext cx="471488" cy="471488"/>
          </a:xfrm>
          <a:prstGeom prst="roundRect">
            <a:avLst>
              <a:gd fmla="val 40002"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0"/>
          <p:cNvSpPr/>
          <p:nvPr/>
        </p:nvSpPr>
        <p:spPr>
          <a:xfrm>
            <a:off x="5384006" y="2930843"/>
            <a:ext cx="3026569" cy="982266"/>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4B4A4A"/>
              </a:buClr>
              <a:buSzPts val="2050"/>
              <a:buFont typeface="Arial"/>
              <a:buNone/>
            </a:pPr>
            <a:r>
              <a:rPr b="1" i="0" lang="en-US" sz="2050" u="none" cap="none" strike="noStrike">
                <a:solidFill>
                  <a:srgbClr val="4B4A4A"/>
                </a:solidFill>
                <a:latin typeface="Arial"/>
                <a:ea typeface="Arial"/>
                <a:cs typeface="Arial"/>
                <a:sym typeface="Arial"/>
              </a:rPr>
              <a:t>Prótesis pasivas para dedos parcialmente amputados</a:t>
            </a:r>
            <a:endParaRPr b="0" i="0" sz="2050" u="none" cap="none" strike="noStrike"/>
          </a:p>
        </p:txBody>
      </p:sp>
      <p:sp>
        <p:nvSpPr>
          <p:cNvPr id="308" name="Google Shape;308;p30"/>
          <p:cNvSpPr/>
          <p:nvPr/>
        </p:nvSpPr>
        <p:spPr>
          <a:xfrm>
            <a:off x="5384006" y="4038838"/>
            <a:ext cx="3026569" cy="1341120"/>
          </a:xfrm>
          <a:prstGeom prst="rect">
            <a:avLst/>
          </a:prstGeom>
          <a:noFill/>
          <a:ln>
            <a:noFill/>
          </a:ln>
        </p:spPr>
        <p:txBody>
          <a:bodyPr anchorCtr="0" anchor="t" bIns="0" lIns="0" spcFirstLastPara="1" rIns="0" wrap="square" tIns="0">
            <a:noAutofit/>
          </a:bodyPr>
          <a:lstStyle/>
          <a:p>
            <a:pPr indent="0" lvl="0" marL="0" marR="0" rtl="0" algn="l">
              <a:lnSpc>
                <a:spcPct val="157575"/>
              </a:lnSpc>
              <a:spcBef>
                <a:spcPts val="0"/>
              </a:spcBef>
              <a:spcAft>
                <a:spcPts val="0"/>
              </a:spcAft>
              <a:buClr>
                <a:srgbClr val="4B4A4A"/>
              </a:buClr>
              <a:buSzPts val="1650"/>
              <a:buFont typeface="Geist"/>
              <a:buNone/>
            </a:pPr>
            <a:r>
              <a:rPr b="0" i="0" lang="en-US" sz="1650" u="none" cap="none" strike="noStrike">
                <a:solidFill>
                  <a:srgbClr val="4B4A4A"/>
                </a:solidFill>
                <a:latin typeface="Geist"/>
                <a:ea typeface="Geist"/>
                <a:cs typeface="Geist"/>
                <a:sym typeface="Geist"/>
              </a:rPr>
              <a:t>Impresas en 3D, anatómicas, con extensión flexible y correas ajustables para menor gravedad de lesión.</a:t>
            </a:r>
            <a:endParaRPr b="0" i="0" sz="1650" u="none" cap="none" strike="noStrike"/>
          </a:p>
        </p:txBody>
      </p:sp>
      <p:sp>
        <p:nvSpPr>
          <p:cNvPr id="309" name="Google Shape;309;p30"/>
          <p:cNvSpPr/>
          <p:nvPr/>
        </p:nvSpPr>
        <p:spPr>
          <a:xfrm>
            <a:off x="733425" y="5799058"/>
            <a:ext cx="471488" cy="471488"/>
          </a:xfrm>
          <a:prstGeom prst="roundRect">
            <a:avLst>
              <a:gd fmla="val 40002" name="adj"/>
            </a:avLst>
          </a:prstGeom>
          <a:solidFill>
            <a:srgbClr val="D1EFE4"/>
          </a:solidFill>
          <a:ln cap="flat" cmpd="sng" w="9525">
            <a:solidFill>
              <a:srgbClr val="B7D5C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0"/>
          <p:cNvSpPr/>
          <p:nvPr/>
        </p:nvSpPr>
        <p:spPr>
          <a:xfrm>
            <a:off x="1414463" y="5871091"/>
            <a:ext cx="3007043" cy="327422"/>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4B4A4A"/>
              </a:buClr>
              <a:buSzPts val="2050"/>
              <a:buFont typeface="Arial"/>
              <a:buNone/>
            </a:pPr>
            <a:r>
              <a:rPr b="1" i="0" lang="en-US" sz="2050" u="none" cap="none" strike="noStrike">
                <a:solidFill>
                  <a:srgbClr val="4B4A4A"/>
                </a:solidFill>
                <a:latin typeface="Arial"/>
                <a:ea typeface="Arial"/>
                <a:cs typeface="Arial"/>
                <a:sym typeface="Arial"/>
              </a:rPr>
              <a:t>Base rígida en muñeca</a:t>
            </a:r>
            <a:endParaRPr b="0" i="0" sz="2050" u="none" cap="none" strike="noStrike"/>
          </a:p>
        </p:txBody>
      </p:sp>
      <p:sp>
        <p:nvSpPr>
          <p:cNvPr id="311" name="Google Shape;311;p30"/>
          <p:cNvSpPr/>
          <p:nvPr/>
        </p:nvSpPr>
        <p:spPr>
          <a:xfrm>
            <a:off x="1414463" y="6324243"/>
            <a:ext cx="6996112" cy="670560"/>
          </a:xfrm>
          <a:prstGeom prst="rect">
            <a:avLst/>
          </a:prstGeom>
          <a:noFill/>
          <a:ln>
            <a:noFill/>
          </a:ln>
        </p:spPr>
        <p:txBody>
          <a:bodyPr anchorCtr="0" anchor="t" bIns="0" lIns="0" spcFirstLastPara="1" rIns="0" wrap="square" tIns="0">
            <a:noAutofit/>
          </a:bodyPr>
          <a:lstStyle/>
          <a:p>
            <a:pPr indent="0" lvl="0" marL="0" marR="0" rtl="0" algn="l">
              <a:lnSpc>
                <a:spcPct val="157575"/>
              </a:lnSpc>
              <a:spcBef>
                <a:spcPts val="0"/>
              </a:spcBef>
              <a:spcAft>
                <a:spcPts val="0"/>
              </a:spcAft>
              <a:buClr>
                <a:srgbClr val="4B4A4A"/>
              </a:buClr>
              <a:buSzPts val="1650"/>
              <a:buFont typeface="Geist"/>
              <a:buNone/>
            </a:pPr>
            <a:r>
              <a:rPr b="0" i="0" lang="en-US" sz="1650" u="none" cap="none" strike="noStrike">
                <a:solidFill>
                  <a:srgbClr val="4B4A4A"/>
                </a:solidFill>
                <a:latin typeface="Geist"/>
                <a:ea typeface="Geist"/>
                <a:cs typeface="Geist"/>
                <a:sym typeface="Geist"/>
              </a:rPr>
              <a:t>Garantiza estabilidad y soporte estructural para cableado y componentes electrónicos.</a:t>
            </a:r>
            <a:endParaRPr b="0" i="0" sz="1650" u="none" cap="none" strike="noStrike"/>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